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7561263" cy="10693400"/>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6600"/>
    <a:srgbClr val="800000"/>
    <a:srgbClr val="FF0000"/>
    <a:srgbClr val="FF3300"/>
    <a:srgbClr val="FF9900"/>
    <a:srgbClr val="FFFF99"/>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40" autoAdjust="0"/>
    <p:restoredTop sz="81840" autoAdjust="0"/>
  </p:normalViewPr>
  <p:slideViewPr>
    <p:cSldViewPr>
      <p:cViewPr varScale="1">
        <p:scale>
          <a:sx n="47" d="100"/>
          <a:sy n="47" d="100"/>
        </p:scale>
        <p:origin x="1080" y="66"/>
      </p:cViewPr>
      <p:guideLst>
        <p:guide orient="horz" pos="3368"/>
        <p:guide pos="238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D3CE3FCF-CBE0-45B4-A22E-D81A7F65329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4099" name="Rectangle 3">
            <a:extLst>
              <a:ext uri="{FF2B5EF4-FFF2-40B4-BE49-F238E27FC236}">
                <a16:creationId xmlns:a16="http://schemas.microsoft.com/office/drawing/2014/main" id="{FA853ACA-4CE0-43F5-9A11-8E491BF318CE}"/>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4100" name="Rectangle 4">
            <a:extLst>
              <a:ext uri="{FF2B5EF4-FFF2-40B4-BE49-F238E27FC236}">
                <a16:creationId xmlns:a16="http://schemas.microsoft.com/office/drawing/2014/main" id="{A27D5A68-B247-47A9-8AE2-28E4FACC70FD}"/>
              </a:ext>
            </a:extLst>
          </p:cNvPr>
          <p:cNvSpPr>
            <a:spLocks noRot="1" noChangeArrowheads="1" noTextEdit="1"/>
          </p:cNvSpPr>
          <p:nvPr>
            <p:ph type="sldImg" idx="2"/>
          </p:nvPr>
        </p:nvSpPr>
        <p:spPr bwMode="auto">
          <a:xfrm>
            <a:off x="2216150" y="685800"/>
            <a:ext cx="24257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DC20A172-E5A3-48E7-B8C3-95F65F271C13}"/>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2" name="Rectangle 6">
            <a:extLst>
              <a:ext uri="{FF2B5EF4-FFF2-40B4-BE49-F238E27FC236}">
                <a16:creationId xmlns:a16="http://schemas.microsoft.com/office/drawing/2014/main" id="{4B48C437-26CB-49EC-9F76-C94332093F6B}"/>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4103" name="Rectangle 7">
            <a:extLst>
              <a:ext uri="{FF2B5EF4-FFF2-40B4-BE49-F238E27FC236}">
                <a16:creationId xmlns:a16="http://schemas.microsoft.com/office/drawing/2014/main" id="{31C61220-5D35-45A6-852F-B79AB0AF4192}"/>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519F558-7251-44B0-B503-D501C2A15889}"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053B8B4-38F0-45BF-9DD5-BAA9F46FC833}"/>
              </a:ext>
            </a:extLst>
          </p:cNvPr>
          <p:cNvSpPr>
            <a:spLocks noGrp="1" noChangeArrowheads="1"/>
          </p:cNvSpPr>
          <p:nvPr>
            <p:ph type="sldNum" sz="quarter" idx="5"/>
          </p:nvPr>
        </p:nvSpPr>
        <p:spPr>
          <a:ln/>
        </p:spPr>
        <p:txBody>
          <a:bodyPr/>
          <a:lstStyle/>
          <a:p>
            <a:fld id="{585757EC-2DEA-412F-A77F-EF5109BB353E}" type="slidenum">
              <a:rPr lang="en-US" altLang="ja-JP"/>
              <a:pPr/>
              <a:t>1</a:t>
            </a:fld>
            <a:endParaRPr lang="en-US" altLang="ja-JP"/>
          </a:p>
        </p:txBody>
      </p:sp>
      <p:sp>
        <p:nvSpPr>
          <p:cNvPr id="5122" name="Rectangle 2">
            <a:extLst>
              <a:ext uri="{FF2B5EF4-FFF2-40B4-BE49-F238E27FC236}">
                <a16:creationId xmlns:a16="http://schemas.microsoft.com/office/drawing/2014/main" id="{75AB92E9-E9E3-48C0-ABE7-C726ACADD419}"/>
              </a:ext>
            </a:extLst>
          </p:cNvPr>
          <p:cNvSpPr>
            <a:spLocks noRot="1" noChangeArrowheads="1" noTextEdit="1"/>
          </p:cNvSpPr>
          <p:nvPr>
            <p:ph type="sldImg"/>
          </p:nvPr>
        </p:nvSpPr>
        <p:spPr>
          <a:ln/>
        </p:spPr>
      </p:sp>
      <p:sp>
        <p:nvSpPr>
          <p:cNvPr id="5123" name="Rectangle 3">
            <a:extLst>
              <a:ext uri="{FF2B5EF4-FFF2-40B4-BE49-F238E27FC236}">
                <a16:creationId xmlns:a16="http://schemas.microsoft.com/office/drawing/2014/main" id="{7451F38F-A6C3-4F3F-AD76-7D05F36D1341}"/>
              </a:ext>
            </a:extLst>
          </p:cNvPr>
          <p:cNvSpPr>
            <a:spLocks noGrp="1" noChangeArrowheads="1"/>
          </p:cNvSpPr>
          <p:nvPr>
            <p:ph type="body" idx="1"/>
          </p:nvPr>
        </p:nvSpPr>
        <p:spPr/>
        <p:txBody>
          <a:bodyPr/>
          <a:lstStyle/>
          <a:p>
            <a:pPr>
              <a:lnSpc>
                <a:spcPct val="80000"/>
              </a:lnSpc>
            </a:pPr>
            <a:r>
              <a:rPr lang="ja-JP" altLang="en-US" sz="1000"/>
              <a:t>パンフ表面</a:t>
            </a:r>
          </a:p>
          <a:p>
            <a:pPr>
              <a:lnSpc>
                <a:spcPct val="80000"/>
              </a:lnSpc>
            </a:pPr>
            <a:r>
              <a:rPr lang="ja-JP" altLang="en-US" sz="1000"/>
              <a:t>■商品名</a:t>
            </a:r>
          </a:p>
          <a:p>
            <a:pPr>
              <a:lnSpc>
                <a:spcPct val="80000"/>
              </a:lnSpc>
            </a:pPr>
            <a:r>
              <a:rPr lang="ja-JP" altLang="en-US" sz="1000"/>
              <a:t>商品の名称です。例えば、</a:t>
            </a:r>
            <a:r>
              <a:rPr lang="en-US" altLang="ja-JP" sz="1000"/>
              <a:t>『</a:t>
            </a:r>
            <a:r>
              <a:rPr lang="ja-JP" altLang="en-US" sz="1000"/>
              <a:t>液晶テレビ</a:t>
            </a:r>
            <a:r>
              <a:rPr lang="en-US" altLang="ja-JP" sz="1000"/>
              <a:t>』『</a:t>
            </a:r>
            <a:r>
              <a:rPr lang="ja-JP" altLang="en-US" sz="1000"/>
              <a:t>台所用○○○装置</a:t>
            </a:r>
            <a:r>
              <a:rPr lang="en-US" altLang="ja-JP" sz="1000"/>
              <a:t>』</a:t>
            </a:r>
            <a:r>
              <a:rPr lang="ja-JP" altLang="en-US" sz="1000"/>
              <a:t>など</a:t>
            </a:r>
          </a:p>
          <a:p>
            <a:pPr>
              <a:lnSpc>
                <a:spcPct val="80000"/>
              </a:lnSpc>
            </a:pPr>
            <a:endParaRPr lang="ja-JP" altLang="en-US" sz="1000"/>
          </a:p>
          <a:p>
            <a:pPr>
              <a:lnSpc>
                <a:spcPct val="80000"/>
              </a:lnSpc>
            </a:pPr>
            <a:r>
              <a:rPr lang="ja-JP" altLang="en-US" sz="1000"/>
              <a:t>■商品愛称</a:t>
            </a:r>
          </a:p>
          <a:p>
            <a:pPr>
              <a:lnSpc>
                <a:spcPct val="80000"/>
              </a:lnSpc>
            </a:pPr>
            <a:r>
              <a:rPr lang="ja-JP" altLang="en-US" sz="1000"/>
              <a:t>商品の愛称です。ロゴがあればロゴを使用します。</a:t>
            </a:r>
          </a:p>
          <a:p>
            <a:pPr>
              <a:lnSpc>
                <a:spcPct val="80000"/>
              </a:lnSpc>
            </a:pPr>
            <a:endParaRPr lang="ja-JP" altLang="en-US" sz="1000"/>
          </a:p>
          <a:p>
            <a:pPr>
              <a:lnSpc>
                <a:spcPct val="80000"/>
              </a:lnSpc>
            </a:pPr>
            <a:r>
              <a:rPr lang="ja-JP" altLang="en-US" sz="1000"/>
              <a:t>■商品型番</a:t>
            </a:r>
          </a:p>
          <a:p>
            <a:pPr>
              <a:lnSpc>
                <a:spcPct val="80000"/>
              </a:lnSpc>
            </a:pPr>
            <a:r>
              <a:rPr lang="ja-JP" altLang="en-US" sz="1000"/>
              <a:t>商品の型番がある場合は記載します。</a:t>
            </a:r>
          </a:p>
          <a:p>
            <a:pPr>
              <a:lnSpc>
                <a:spcPct val="80000"/>
              </a:lnSpc>
            </a:pPr>
            <a:endParaRPr lang="ja-JP" altLang="en-US" sz="1000"/>
          </a:p>
          <a:p>
            <a:pPr>
              <a:lnSpc>
                <a:spcPct val="80000"/>
              </a:lnSpc>
            </a:pPr>
            <a:r>
              <a:rPr lang="ja-JP" altLang="en-US" sz="1000"/>
              <a:t>■ロゴ（カタログ右肩）</a:t>
            </a:r>
          </a:p>
          <a:p>
            <a:pPr>
              <a:lnSpc>
                <a:spcPct val="80000"/>
              </a:lnSpc>
            </a:pPr>
            <a:r>
              <a:rPr lang="ja-JP" altLang="en-US" sz="1000"/>
              <a:t>会社のロゴや商品シリーズのロゴ、ブランドロゴなどを貼り付けます。</a:t>
            </a:r>
          </a:p>
          <a:p>
            <a:pPr>
              <a:lnSpc>
                <a:spcPct val="80000"/>
              </a:lnSpc>
            </a:pPr>
            <a:r>
              <a:rPr lang="ja-JP" altLang="en-US" sz="1000"/>
              <a:t>指定の場所に必ず配置することで、シリーズやブランドなどにも統一感が生まれます。</a:t>
            </a:r>
          </a:p>
          <a:p>
            <a:pPr>
              <a:lnSpc>
                <a:spcPct val="80000"/>
              </a:lnSpc>
            </a:pPr>
            <a:endParaRPr lang="ja-JP" altLang="en-US" sz="1000"/>
          </a:p>
          <a:p>
            <a:pPr>
              <a:lnSpc>
                <a:spcPct val="80000"/>
              </a:lnSpc>
            </a:pPr>
            <a:r>
              <a:rPr lang="ja-JP" altLang="en-US" sz="1000"/>
              <a:t>■商品写真またはイメージ画像</a:t>
            </a:r>
          </a:p>
          <a:p>
            <a:pPr>
              <a:lnSpc>
                <a:spcPct val="80000"/>
              </a:lnSpc>
            </a:pPr>
            <a:r>
              <a:rPr lang="ja-JP" altLang="en-US" sz="1000"/>
              <a:t>写真はなるべく解像度の高いものを貼り付けます。印刷する際には</a:t>
            </a:r>
            <a:r>
              <a:rPr lang="en-US" altLang="ja-JP" sz="1000"/>
              <a:t>300dpi</a:t>
            </a:r>
            <a:r>
              <a:rPr lang="ja-JP" altLang="en-US" sz="1000"/>
              <a:t>はあったほうが良いと言われます。</a:t>
            </a:r>
          </a:p>
          <a:p>
            <a:pPr>
              <a:lnSpc>
                <a:spcPct val="80000"/>
              </a:lnSpc>
            </a:pPr>
            <a:r>
              <a:rPr lang="ja-JP" altLang="en-US" sz="1000"/>
              <a:t>解像度が分からなければ、なるべく大きな画像を貼り付けてから、規定のサイズに縮小してください。</a:t>
            </a:r>
          </a:p>
          <a:p>
            <a:pPr>
              <a:lnSpc>
                <a:spcPct val="80000"/>
              </a:lnSpc>
            </a:pPr>
            <a:endParaRPr lang="ja-JP" altLang="en-US" sz="1000"/>
          </a:p>
          <a:p>
            <a:pPr>
              <a:lnSpc>
                <a:spcPct val="80000"/>
              </a:lnSpc>
            </a:pPr>
            <a:r>
              <a:rPr lang="ja-JP" altLang="en-US" sz="1000"/>
              <a:t>■ヘッドコピー</a:t>
            </a:r>
          </a:p>
          <a:p>
            <a:pPr>
              <a:lnSpc>
                <a:spcPct val="80000"/>
              </a:lnSpc>
            </a:pPr>
            <a:r>
              <a:rPr lang="ja-JP" altLang="en-US" sz="1000"/>
              <a:t>商品を１番の特長やアピールポイントを明快に表わすキャッチコピーを入れます。</a:t>
            </a:r>
          </a:p>
          <a:p>
            <a:pPr>
              <a:lnSpc>
                <a:spcPct val="80000"/>
              </a:lnSpc>
            </a:pPr>
            <a:endParaRPr lang="ja-JP" altLang="en-US" sz="1000"/>
          </a:p>
          <a:p>
            <a:pPr>
              <a:lnSpc>
                <a:spcPct val="80000"/>
              </a:lnSpc>
            </a:pPr>
            <a:r>
              <a:rPr lang="ja-JP" altLang="en-US" sz="1000"/>
              <a:t>■概要説明</a:t>
            </a:r>
          </a:p>
          <a:p>
            <a:pPr>
              <a:lnSpc>
                <a:spcPct val="80000"/>
              </a:lnSpc>
            </a:pPr>
            <a:r>
              <a:rPr lang="ja-JP" altLang="en-US" sz="1000"/>
              <a:t>ヘッドコピーとつながるように、商品などの概要説明文を記載します。</a:t>
            </a:r>
          </a:p>
          <a:p>
            <a:pPr>
              <a:lnSpc>
                <a:spcPct val="80000"/>
              </a:lnSpc>
            </a:pPr>
            <a:endParaRPr lang="ja-JP" altLang="en-US" sz="1000"/>
          </a:p>
          <a:p>
            <a:pPr>
              <a:lnSpc>
                <a:spcPct val="80000"/>
              </a:lnSpc>
            </a:pPr>
            <a:endParaRPr lang="en-US" altLang="ja-JP"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928EA72-7084-456F-8CBE-338896F355EB}"/>
              </a:ext>
            </a:extLst>
          </p:cNvPr>
          <p:cNvSpPr>
            <a:spLocks noGrp="1" noChangeArrowheads="1"/>
          </p:cNvSpPr>
          <p:nvPr>
            <p:ph type="sldNum" sz="quarter" idx="5"/>
          </p:nvPr>
        </p:nvSpPr>
        <p:spPr>
          <a:ln/>
        </p:spPr>
        <p:txBody>
          <a:bodyPr/>
          <a:lstStyle/>
          <a:p>
            <a:fld id="{91512EC1-8933-4B9C-95F4-64BD2A5A8BEF}" type="slidenum">
              <a:rPr lang="en-US" altLang="ja-JP"/>
              <a:pPr/>
              <a:t>2</a:t>
            </a:fld>
            <a:endParaRPr lang="en-US" altLang="ja-JP"/>
          </a:p>
        </p:txBody>
      </p:sp>
      <p:sp>
        <p:nvSpPr>
          <p:cNvPr id="6146" name="Rectangle 2">
            <a:extLst>
              <a:ext uri="{FF2B5EF4-FFF2-40B4-BE49-F238E27FC236}">
                <a16:creationId xmlns:a16="http://schemas.microsoft.com/office/drawing/2014/main" id="{E254F0F3-62A8-4E93-9CA6-DCBFFBA5086F}"/>
              </a:ext>
            </a:extLst>
          </p:cNvPr>
          <p:cNvSpPr>
            <a:spLocks noRot="1" noChangeArrowheads="1" noTextEdit="1"/>
          </p:cNvSpPr>
          <p:nvPr>
            <p:ph type="sldImg"/>
          </p:nvPr>
        </p:nvSpPr>
        <p:spPr>
          <a:ln/>
        </p:spPr>
      </p:sp>
      <p:sp>
        <p:nvSpPr>
          <p:cNvPr id="6147" name="Rectangle 3">
            <a:extLst>
              <a:ext uri="{FF2B5EF4-FFF2-40B4-BE49-F238E27FC236}">
                <a16:creationId xmlns:a16="http://schemas.microsoft.com/office/drawing/2014/main" id="{9520C6D7-4A2A-434B-8F1D-CEA67F339AC8}"/>
              </a:ext>
            </a:extLst>
          </p:cNvPr>
          <p:cNvSpPr>
            <a:spLocks noGrp="1" noChangeArrowheads="1"/>
          </p:cNvSpPr>
          <p:nvPr>
            <p:ph type="body" idx="1"/>
          </p:nvPr>
        </p:nvSpPr>
        <p:spPr/>
        <p:txBody>
          <a:bodyPr/>
          <a:lstStyle/>
          <a:p>
            <a:pPr>
              <a:lnSpc>
                <a:spcPct val="80000"/>
              </a:lnSpc>
            </a:pPr>
            <a:r>
              <a:rPr lang="ja-JP" altLang="en-US" sz="900"/>
              <a:t>パンフ裏面</a:t>
            </a:r>
          </a:p>
          <a:p>
            <a:pPr>
              <a:lnSpc>
                <a:spcPct val="80000"/>
              </a:lnSpc>
            </a:pPr>
            <a:r>
              <a:rPr lang="ja-JP" altLang="en-US" sz="900"/>
              <a:t>■商品名、商品愛称</a:t>
            </a:r>
          </a:p>
          <a:p>
            <a:pPr>
              <a:lnSpc>
                <a:spcPct val="80000"/>
              </a:lnSpc>
            </a:pPr>
            <a:r>
              <a:rPr lang="ja-JP" altLang="en-US" sz="900"/>
              <a:t>裏面からも商品が分かるように表記します。</a:t>
            </a:r>
          </a:p>
          <a:p>
            <a:pPr>
              <a:lnSpc>
                <a:spcPct val="80000"/>
              </a:lnSpc>
            </a:pPr>
            <a:endParaRPr lang="ja-JP" altLang="en-US" sz="900"/>
          </a:p>
          <a:p>
            <a:pPr>
              <a:lnSpc>
                <a:spcPct val="80000"/>
              </a:lnSpc>
            </a:pPr>
            <a:r>
              <a:rPr lang="ja-JP" altLang="en-US" sz="900">
                <a:solidFill>
                  <a:schemeClr val="bg1"/>
                </a:solidFill>
              </a:rPr>
              <a:t>■</a:t>
            </a: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の機能</a:t>
            </a:r>
            <a:endParaRPr lang="ja-JP" altLang="en-US" sz="900"/>
          </a:p>
          <a:p>
            <a:pPr>
              <a:lnSpc>
                <a:spcPct val="80000"/>
              </a:lnSpc>
            </a:pPr>
            <a:r>
              <a:rPr lang="ja-JP" altLang="en-US" sz="900"/>
              <a:t>主な機能を記載します。使い方の手順説明でも良いと思います。</a:t>
            </a:r>
          </a:p>
          <a:p>
            <a:pPr>
              <a:lnSpc>
                <a:spcPct val="80000"/>
              </a:lnSpc>
            </a:pPr>
            <a:r>
              <a:rPr lang="ja-JP" altLang="en-US" sz="900"/>
              <a:t>複雑であれば機能一覧表でも構いません。</a:t>
            </a:r>
          </a:p>
          <a:p>
            <a:pPr>
              <a:lnSpc>
                <a:spcPct val="80000"/>
              </a:lnSpc>
            </a:pPr>
            <a:r>
              <a:rPr lang="ja-JP" altLang="en-US" sz="900"/>
              <a:t>言葉だけでは分かりませんので必ず図を入れてください。</a:t>
            </a:r>
          </a:p>
          <a:p>
            <a:pPr>
              <a:lnSpc>
                <a:spcPct val="80000"/>
              </a:lnSpc>
            </a:pPr>
            <a:endParaRPr lang="ja-JP" altLang="en-US" sz="900"/>
          </a:p>
          <a:p>
            <a:pPr>
              <a:lnSpc>
                <a:spcPct val="80000"/>
              </a:lnSpc>
            </a:pPr>
            <a:r>
              <a:rPr lang="ja-JP" altLang="en-US" sz="900"/>
              <a:t>■</a:t>
            </a: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の用途</a:t>
            </a:r>
          </a:p>
          <a:p>
            <a:pPr>
              <a:lnSpc>
                <a:spcPct val="80000"/>
              </a:lnSpc>
            </a:pPr>
            <a:r>
              <a:rPr lang="ja-JP" altLang="en-US" sz="900"/>
              <a:t>使い方や、利用シーンなどを記載します。</a:t>
            </a:r>
          </a:p>
          <a:p>
            <a:pPr>
              <a:lnSpc>
                <a:spcPct val="80000"/>
              </a:lnSpc>
            </a:pPr>
            <a:r>
              <a:rPr lang="ja-JP" altLang="en-US" sz="900"/>
              <a:t>言葉だけでは分かりませんので必ず図を入れてください。</a:t>
            </a:r>
          </a:p>
          <a:p>
            <a:pPr>
              <a:lnSpc>
                <a:spcPct val="80000"/>
              </a:lnSpc>
            </a:pPr>
            <a:r>
              <a:rPr lang="ja-JP" altLang="en-US" sz="900"/>
              <a:t>また、導入実績があれば導入事例も良いと思います。</a:t>
            </a:r>
            <a:r>
              <a:rPr lang="en-US" altLang="ja-JP" sz="900"/>
              <a:t>(※</a:t>
            </a:r>
            <a:r>
              <a:rPr lang="ja-JP" altLang="en-US" sz="900"/>
              <a:t>顧客先であれば必ず許可を得てから掲載しましょう。</a:t>
            </a:r>
            <a:r>
              <a:rPr lang="en-US" altLang="ja-JP" sz="900"/>
              <a:t>)</a:t>
            </a:r>
          </a:p>
          <a:p>
            <a:pPr>
              <a:lnSpc>
                <a:spcPct val="80000"/>
              </a:lnSpc>
            </a:pPr>
            <a:endParaRPr lang="en-US" altLang="ja-JP" sz="900"/>
          </a:p>
          <a:p>
            <a:pPr>
              <a:lnSpc>
                <a:spcPct val="80000"/>
              </a:lnSpc>
              <a:spcBef>
                <a:spcPct val="0"/>
              </a:spcBef>
            </a:pP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の主な仕様</a:t>
            </a:r>
          </a:p>
          <a:p>
            <a:pPr>
              <a:lnSpc>
                <a:spcPct val="80000"/>
              </a:lnSpc>
              <a:spcBef>
                <a:spcPct val="0"/>
              </a:spcBef>
            </a:pPr>
            <a:r>
              <a:rPr lang="ja-JP" altLang="en-US" sz="900">
                <a:solidFill>
                  <a:schemeClr val="bg1"/>
                </a:solidFill>
              </a:rPr>
              <a:t>標準スペックや外観図を記載します。取り付けや設置の際の目安になりますので外観図が合ったほうが分かりやすくてよいです。</a:t>
            </a:r>
          </a:p>
          <a:p>
            <a:pPr>
              <a:lnSpc>
                <a:spcPct val="80000"/>
              </a:lnSpc>
              <a:spcBef>
                <a:spcPct val="0"/>
              </a:spcBef>
            </a:pPr>
            <a:r>
              <a:rPr lang="ja-JP" altLang="en-US" sz="900">
                <a:solidFill>
                  <a:schemeClr val="bg1"/>
                </a:solidFill>
              </a:rPr>
              <a:t>オプションがあればオプションも記載します。</a:t>
            </a:r>
          </a:p>
          <a:p>
            <a:pPr>
              <a:lnSpc>
                <a:spcPct val="80000"/>
              </a:lnSpc>
              <a:spcBef>
                <a:spcPct val="0"/>
              </a:spcBef>
            </a:pPr>
            <a:r>
              <a:rPr lang="ja-JP" altLang="en-US" sz="900">
                <a:solidFill>
                  <a:schemeClr val="bg1"/>
                </a:solidFill>
              </a:rPr>
              <a:t>商標や登録商標があれば記載します。</a:t>
            </a:r>
          </a:p>
          <a:p>
            <a:pPr>
              <a:lnSpc>
                <a:spcPct val="80000"/>
              </a:lnSpc>
              <a:spcBef>
                <a:spcPct val="0"/>
              </a:spcBef>
            </a:pPr>
            <a:endParaRPr lang="ja-JP" altLang="en-US" sz="900">
              <a:solidFill>
                <a:schemeClr val="bg1"/>
              </a:solidFill>
            </a:endParaRPr>
          </a:p>
          <a:p>
            <a:pPr>
              <a:lnSpc>
                <a:spcPct val="80000"/>
              </a:lnSpc>
              <a:spcBef>
                <a:spcPct val="0"/>
              </a:spcBef>
            </a:pPr>
            <a:r>
              <a:rPr lang="ja-JP" altLang="en-US" sz="900">
                <a:solidFill>
                  <a:schemeClr val="bg1"/>
                </a:solidFill>
              </a:rPr>
              <a:t>■取り扱い上の注意</a:t>
            </a:r>
          </a:p>
          <a:p>
            <a:pPr>
              <a:lnSpc>
                <a:spcPct val="80000"/>
              </a:lnSpc>
              <a:spcBef>
                <a:spcPct val="0"/>
              </a:spcBef>
            </a:pPr>
            <a:r>
              <a:rPr lang="ja-JP" altLang="en-US" sz="900">
                <a:solidFill>
                  <a:schemeClr val="bg1"/>
                </a:solidFill>
              </a:rPr>
              <a:t>必要があれば記載してください。</a:t>
            </a:r>
          </a:p>
          <a:p>
            <a:pPr>
              <a:lnSpc>
                <a:spcPct val="80000"/>
              </a:lnSpc>
              <a:spcBef>
                <a:spcPct val="0"/>
              </a:spcBef>
            </a:pPr>
            <a:endParaRPr lang="ja-JP" altLang="en-US" sz="900"/>
          </a:p>
          <a:p>
            <a:pPr>
              <a:lnSpc>
                <a:spcPct val="80000"/>
              </a:lnSpc>
              <a:spcBef>
                <a:spcPct val="0"/>
              </a:spcBef>
            </a:pPr>
            <a:r>
              <a:rPr lang="ja-JP" altLang="en-US" sz="900"/>
              <a:t>■お問い合わせ先</a:t>
            </a:r>
          </a:p>
          <a:p>
            <a:pPr>
              <a:lnSpc>
                <a:spcPct val="80000"/>
              </a:lnSpc>
            </a:pPr>
            <a:r>
              <a:rPr lang="ja-JP" altLang="en-US" sz="900"/>
              <a:t>製造元、開発元、発売元、販売代理店など適宜修正してください。</a:t>
            </a:r>
          </a:p>
          <a:p>
            <a:pPr>
              <a:lnSpc>
                <a:spcPct val="80000"/>
              </a:lnSpc>
            </a:pPr>
            <a:r>
              <a:rPr lang="ja-JP" altLang="en-US" sz="900"/>
              <a:t>もっと詳しい情報などがあれば、ホームページアドレスを記載すると良いでしょう。</a:t>
            </a:r>
          </a:p>
          <a:p>
            <a:pPr>
              <a:lnSpc>
                <a:spcPct val="80000"/>
              </a:lnSpc>
            </a:pPr>
            <a:r>
              <a:rPr lang="ja-JP" altLang="en-US" sz="900"/>
              <a:t>ロゴがあれば引き締まりますので、ロゴもセットで記載しましょう。</a:t>
            </a:r>
          </a:p>
          <a:p>
            <a:pPr>
              <a:lnSpc>
                <a:spcPct val="80000"/>
              </a:lnSpc>
            </a:pPr>
            <a:r>
              <a:rPr lang="ja-JP" altLang="en-US" sz="900"/>
              <a:t>○○○○株式会社の○部分がカタカナの場合、株式会社の文字サイズを</a:t>
            </a:r>
            <a:r>
              <a:rPr lang="en-US" altLang="ja-JP" sz="900"/>
              <a:t>1</a:t>
            </a:r>
            <a:r>
              <a:rPr lang="ja-JP" altLang="en-US" sz="900"/>
              <a:t>～</a:t>
            </a:r>
            <a:r>
              <a:rPr lang="en-US" altLang="ja-JP" sz="900"/>
              <a:t>2</a:t>
            </a:r>
            <a:r>
              <a:rPr lang="ja-JP" altLang="en-US" sz="900"/>
              <a:t>ポイント下げましょう。カタカナの方が小さいのでバランスが整います。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A3779B-497C-40FA-A60E-5B0864FCB29F}"/>
              </a:ext>
            </a:extLst>
          </p:cNvPr>
          <p:cNvSpPr>
            <a:spLocks noGrp="1"/>
          </p:cNvSpPr>
          <p:nvPr>
            <p:ph type="ctrTitle"/>
          </p:nvPr>
        </p:nvSpPr>
        <p:spPr>
          <a:xfrm>
            <a:off x="944563" y="1749425"/>
            <a:ext cx="5672137" cy="3724275"/>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6A264602-6DA8-487C-8E69-308AA7F80A03}"/>
              </a:ext>
            </a:extLst>
          </p:cNvPr>
          <p:cNvSpPr>
            <a:spLocks noGrp="1"/>
          </p:cNvSpPr>
          <p:nvPr>
            <p:ph type="subTitle" idx="1"/>
          </p:nvPr>
        </p:nvSpPr>
        <p:spPr>
          <a:xfrm>
            <a:off x="944563" y="5616575"/>
            <a:ext cx="5672137" cy="258127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D3747D2C-03E6-4E7D-8D01-CF0F35BA6FAD}"/>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042320A7-26E6-486F-B149-4A9A0B68EAB4}"/>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C9BA613C-19D9-4FF2-ACD3-F532AAF41EFD}"/>
              </a:ext>
            </a:extLst>
          </p:cNvPr>
          <p:cNvSpPr>
            <a:spLocks noGrp="1"/>
          </p:cNvSpPr>
          <p:nvPr>
            <p:ph type="sldNum" sz="quarter" idx="12"/>
          </p:nvPr>
        </p:nvSpPr>
        <p:spPr/>
        <p:txBody>
          <a:bodyPr/>
          <a:lstStyle>
            <a:lvl1pPr>
              <a:defRPr/>
            </a:lvl1pPr>
          </a:lstStyle>
          <a:p>
            <a:fld id="{8E864A49-12F8-4636-8908-860D159D5AA4}" type="slidenum">
              <a:rPr lang="en-US" altLang="ja-JP"/>
              <a:pPr/>
              <a:t>‹#›</a:t>
            </a:fld>
            <a:endParaRPr lang="en-US" altLang="ja-JP"/>
          </a:p>
        </p:txBody>
      </p:sp>
    </p:spTree>
    <p:extLst>
      <p:ext uri="{BB962C8B-B14F-4D97-AF65-F5344CB8AC3E}">
        <p14:creationId xmlns:p14="http://schemas.microsoft.com/office/powerpoint/2010/main" val="953812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A92B24-EA5C-4170-8D2D-8EC1E1D46F2F}"/>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4CCF671-9F59-45C0-8C09-F4CEF0F82E10}"/>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6FE48CE8-E880-4942-8AF0-38ABC0BB4C7C}"/>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424959D0-4DA3-4711-B7F7-66F5C3AEB920}"/>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796D4FDE-A430-4913-B909-AFD33911E81C}"/>
              </a:ext>
            </a:extLst>
          </p:cNvPr>
          <p:cNvSpPr>
            <a:spLocks noGrp="1"/>
          </p:cNvSpPr>
          <p:nvPr>
            <p:ph type="sldNum" sz="quarter" idx="12"/>
          </p:nvPr>
        </p:nvSpPr>
        <p:spPr/>
        <p:txBody>
          <a:bodyPr/>
          <a:lstStyle>
            <a:lvl1pPr>
              <a:defRPr/>
            </a:lvl1pPr>
          </a:lstStyle>
          <a:p>
            <a:fld id="{E5FDE3AD-6BE9-4F58-905F-815C879DFDBC}" type="slidenum">
              <a:rPr lang="en-US" altLang="ja-JP"/>
              <a:pPr/>
              <a:t>‹#›</a:t>
            </a:fld>
            <a:endParaRPr lang="en-US" altLang="ja-JP"/>
          </a:p>
        </p:txBody>
      </p:sp>
    </p:spTree>
    <p:extLst>
      <p:ext uri="{BB962C8B-B14F-4D97-AF65-F5344CB8AC3E}">
        <p14:creationId xmlns:p14="http://schemas.microsoft.com/office/powerpoint/2010/main" val="3176219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416605F-3EBE-46BE-A44B-97D93869FBAD}"/>
              </a:ext>
            </a:extLst>
          </p:cNvPr>
          <p:cNvSpPr>
            <a:spLocks noGrp="1"/>
          </p:cNvSpPr>
          <p:nvPr>
            <p:ph type="title" orient="vert"/>
          </p:nvPr>
        </p:nvSpPr>
        <p:spPr>
          <a:xfrm>
            <a:off x="5483225" y="428625"/>
            <a:ext cx="1700213" cy="9123363"/>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D0B3CC7-45E8-477B-B3F1-3B64CC069C69}"/>
              </a:ext>
            </a:extLst>
          </p:cNvPr>
          <p:cNvSpPr>
            <a:spLocks noGrp="1"/>
          </p:cNvSpPr>
          <p:nvPr>
            <p:ph type="body" orient="vert" idx="1"/>
          </p:nvPr>
        </p:nvSpPr>
        <p:spPr>
          <a:xfrm>
            <a:off x="377825" y="428625"/>
            <a:ext cx="4953000" cy="91233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12C04693-17DC-4669-939E-AFFB1E99359F}"/>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9E6CECEE-5349-499E-96D9-8DCBCB7317B4}"/>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74E95735-8D08-4000-8780-31A14AF09315}"/>
              </a:ext>
            </a:extLst>
          </p:cNvPr>
          <p:cNvSpPr>
            <a:spLocks noGrp="1"/>
          </p:cNvSpPr>
          <p:nvPr>
            <p:ph type="sldNum" sz="quarter" idx="12"/>
          </p:nvPr>
        </p:nvSpPr>
        <p:spPr/>
        <p:txBody>
          <a:bodyPr/>
          <a:lstStyle>
            <a:lvl1pPr>
              <a:defRPr/>
            </a:lvl1pPr>
          </a:lstStyle>
          <a:p>
            <a:fld id="{82FC25C3-91F3-4022-AA1A-0920C81E5C2C}" type="slidenum">
              <a:rPr lang="en-US" altLang="ja-JP"/>
              <a:pPr/>
              <a:t>‹#›</a:t>
            </a:fld>
            <a:endParaRPr lang="en-US" altLang="ja-JP"/>
          </a:p>
        </p:txBody>
      </p:sp>
    </p:spTree>
    <p:extLst>
      <p:ext uri="{BB962C8B-B14F-4D97-AF65-F5344CB8AC3E}">
        <p14:creationId xmlns:p14="http://schemas.microsoft.com/office/powerpoint/2010/main" val="2780444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2D73DA-93F0-46A2-84D9-5EBC58AA4A77}"/>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9ED37CFB-1451-43D9-AADF-45BED95439F2}"/>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74A0377A-7AC4-4A58-B498-6B854F2D0F60}"/>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08124E3C-0FF3-451C-9ADA-06AB4E833C41}"/>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0EE25AF-179C-4D8D-81B2-46AE97F9EBA4}"/>
              </a:ext>
            </a:extLst>
          </p:cNvPr>
          <p:cNvSpPr>
            <a:spLocks noGrp="1"/>
          </p:cNvSpPr>
          <p:nvPr>
            <p:ph type="sldNum" sz="quarter" idx="12"/>
          </p:nvPr>
        </p:nvSpPr>
        <p:spPr/>
        <p:txBody>
          <a:bodyPr/>
          <a:lstStyle>
            <a:lvl1pPr>
              <a:defRPr/>
            </a:lvl1pPr>
          </a:lstStyle>
          <a:p>
            <a:fld id="{337733E6-4CC5-4B9D-8B1F-EDFA526D5D48}" type="slidenum">
              <a:rPr lang="en-US" altLang="ja-JP"/>
              <a:pPr/>
              <a:t>‹#›</a:t>
            </a:fld>
            <a:endParaRPr lang="en-US" altLang="ja-JP"/>
          </a:p>
        </p:txBody>
      </p:sp>
    </p:spTree>
    <p:extLst>
      <p:ext uri="{BB962C8B-B14F-4D97-AF65-F5344CB8AC3E}">
        <p14:creationId xmlns:p14="http://schemas.microsoft.com/office/powerpoint/2010/main" val="2113495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377846-E37F-4FE4-8852-12B8DAC21533}"/>
              </a:ext>
            </a:extLst>
          </p:cNvPr>
          <p:cNvSpPr>
            <a:spLocks noGrp="1"/>
          </p:cNvSpPr>
          <p:nvPr>
            <p:ph type="title"/>
          </p:nvPr>
        </p:nvSpPr>
        <p:spPr>
          <a:xfrm>
            <a:off x="515938" y="2665413"/>
            <a:ext cx="6521450" cy="4448175"/>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A412481C-28A8-48B5-AAA9-A7E86B56591E}"/>
              </a:ext>
            </a:extLst>
          </p:cNvPr>
          <p:cNvSpPr>
            <a:spLocks noGrp="1"/>
          </p:cNvSpPr>
          <p:nvPr>
            <p:ph type="body" idx="1"/>
          </p:nvPr>
        </p:nvSpPr>
        <p:spPr>
          <a:xfrm>
            <a:off x="515938" y="7156450"/>
            <a:ext cx="6521450" cy="233838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EF54D05C-FAE1-494E-B4C2-42C7E541861F}"/>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804C0C82-1443-40E3-BB56-C603419AE768}"/>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AA1675AE-EF1D-46FD-B04A-5B1E0AA0564C}"/>
              </a:ext>
            </a:extLst>
          </p:cNvPr>
          <p:cNvSpPr>
            <a:spLocks noGrp="1"/>
          </p:cNvSpPr>
          <p:nvPr>
            <p:ph type="sldNum" sz="quarter" idx="12"/>
          </p:nvPr>
        </p:nvSpPr>
        <p:spPr/>
        <p:txBody>
          <a:bodyPr/>
          <a:lstStyle>
            <a:lvl1pPr>
              <a:defRPr/>
            </a:lvl1pPr>
          </a:lstStyle>
          <a:p>
            <a:fld id="{450EC704-34C4-4196-B4F5-457CA630FBB1}" type="slidenum">
              <a:rPr lang="en-US" altLang="ja-JP"/>
              <a:pPr/>
              <a:t>‹#›</a:t>
            </a:fld>
            <a:endParaRPr lang="en-US" altLang="ja-JP"/>
          </a:p>
        </p:txBody>
      </p:sp>
    </p:spTree>
    <p:extLst>
      <p:ext uri="{BB962C8B-B14F-4D97-AF65-F5344CB8AC3E}">
        <p14:creationId xmlns:p14="http://schemas.microsoft.com/office/powerpoint/2010/main" val="747279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1FF971-5242-4B3E-B95F-792E2863B0D4}"/>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27AB757E-52C3-4B89-A52B-DA76169B0D4D}"/>
              </a:ext>
            </a:extLst>
          </p:cNvPr>
          <p:cNvSpPr>
            <a:spLocks noGrp="1"/>
          </p:cNvSpPr>
          <p:nvPr>
            <p:ph sz="half" idx="1"/>
          </p:nvPr>
        </p:nvSpPr>
        <p:spPr>
          <a:xfrm>
            <a:off x="377825" y="2495550"/>
            <a:ext cx="3325813" cy="70564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E7B8359C-91F5-46B2-9917-4B5CA695A739}"/>
              </a:ext>
            </a:extLst>
          </p:cNvPr>
          <p:cNvSpPr>
            <a:spLocks noGrp="1"/>
          </p:cNvSpPr>
          <p:nvPr>
            <p:ph sz="half" idx="2"/>
          </p:nvPr>
        </p:nvSpPr>
        <p:spPr>
          <a:xfrm>
            <a:off x="3856038" y="2495550"/>
            <a:ext cx="3327400" cy="70564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9B39777C-E72E-4FA7-8249-086CED046C1B}"/>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F34E34F9-D3E0-41A1-A8E4-D02CF66B0F99}"/>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2721CD7F-3F64-4B3C-8D7C-5B5BB356BD50}"/>
              </a:ext>
            </a:extLst>
          </p:cNvPr>
          <p:cNvSpPr>
            <a:spLocks noGrp="1"/>
          </p:cNvSpPr>
          <p:nvPr>
            <p:ph type="sldNum" sz="quarter" idx="12"/>
          </p:nvPr>
        </p:nvSpPr>
        <p:spPr/>
        <p:txBody>
          <a:bodyPr/>
          <a:lstStyle>
            <a:lvl1pPr>
              <a:defRPr/>
            </a:lvl1pPr>
          </a:lstStyle>
          <a:p>
            <a:fld id="{2095860A-BFBC-4937-BE77-A6FFE7A5358D}" type="slidenum">
              <a:rPr lang="en-US" altLang="ja-JP"/>
              <a:pPr/>
              <a:t>‹#›</a:t>
            </a:fld>
            <a:endParaRPr lang="en-US" altLang="ja-JP"/>
          </a:p>
        </p:txBody>
      </p:sp>
    </p:spTree>
    <p:extLst>
      <p:ext uri="{BB962C8B-B14F-4D97-AF65-F5344CB8AC3E}">
        <p14:creationId xmlns:p14="http://schemas.microsoft.com/office/powerpoint/2010/main" val="380435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1824F8-5653-420B-BEAA-6B878543E349}"/>
              </a:ext>
            </a:extLst>
          </p:cNvPr>
          <p:cNvSpPr>
            <a:spLocks noGrp="1"/>
          </p:cNvSpPr>
          <p:nvPr>
            <p:ph type="title"/>
          </p:nvPr>
        </p:nvSpPr>
        <p:spPr>
          <a:xfrm>
            <a:off x="520700" y="569913"/>
            <a:ext cx="6521450" cy="2066925"/>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3641600C-F382-4ED1-AA1E-7354EC212A93}"/>
              </a:ext>
            </a:extLst>
          </p:cNvPr>
          <p:cNvSpPr>
            <a:spLocks noGrp="1"/>
          </p:cNvSpPr>
          <p:nvPr>
            <p:ph type="body" idx="1"/>
          </p:nvPr>
        </p:nvSpPr>
        <p:spPr>
          <a:xfrm>
            <a:off x="520700" y="2620963"/>
            <a:ext cx="3198813"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C539A31A-BAB1-402C-B939-AFD00944E4C2}"/>
              </a:ext>
            </a:extLst>
          </p:cNvPr>
          <p:cNvSpPr>
            <a:spLocks noGrp="1"/>
          </p:cNvSpPr>
          <p:nvPr>
            <p:ph sz="half" idx="2"/>
          </p:nvPr>
        </p:nvSpPr>
        <p:spPr>
          <a:xfrm>
            <a:off x="520700" y="3906838"/>
            <a:ext cx="3198813" cy="5745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7D2D0570-93C0-49DE-8F1E-71FBBD07B416}"/>
              </a:ext>
            </a:extLst>
          </p:cNvPr>
          <p:cNvSpPr>
            <a:spLocks noGrp="1"/>
          </p:cNvSpPr>
          <p:nvPr>
            <p:ph type="body" sz="quarter" idx="3"/>
          </p:nvPr>
        </p:nvSpPr>
        <p:spPr>
          <a:xfrm>
            <a:off x="3827463" y="2620963"/>
            <a:ext cx="3214687"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EE7D3524-75A6-4F21-A914-72C8D625FAED}"/>
              </a:ext>
            </a:extLst>
          </p:cNvPr>
          <p:cNvSpPr>
            <a:spLocks noGrp="1"/>
          </p:cNvSpPr>
          <p:nvPr>
            <p:ph sz="quarter" idx="4"/>
          </p:nvPr>
        </p:nvSpPr>
        <p:spPr>
          <a:xfrm>
            <a:off x="3827463" y="3906838"/>
            <a:ext cx="3214687" cy="5745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FA819A61-21B6-475D-B2CE-F44D276DB39F}"/>
              </a:ext>
            </a:extLst>
          </p:cNvPr>
          <p:cNvSpPr>
            <a:spLocks noGrp="1"/>
          </p:cNvSpPr>
          <p:nvPr>
            <p:ph type="dt" sz="half" idx="10"/>
          </p:nvPr>
        </p:nvSpPr>
        <p:spPr/>
        <p:txBody>
          <a:bodyPr/>
          <a:lstStyle>
            <a:lvl1pPr>
              <a:defRPr/>
            </a:lvl1pPr>
          </a:lstStyle>
          <a:p>
            <a:endParaRPr lang="en-US" altLang="ja-JP"/>
          </a:p>
        </p:txBody>
      </p:sp>
      <p:sp>
        <p:nvSpPr>
          <p:cNvPr id="8" name="フッター プレースホルダー 7">
            <a:extLst>
              <a:ext uri="{FF2B5EF4-FFF2-40B4-BE49-F238E27FC236}">
                <a16:creationId xmlns:a16="http://schemas.microsoft.com/office/drawing/2014/main" id="{2EF1B53A-EA2E-4BA9-B289-51AC792F2C12}"/>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C683FEDC-827A-485F-8E4E-9A5C2FDB74BB}"/>
              </a:ext>
            </a:extLst>
          </p:cNvPr>
          <p:cNvSpPr>
            <a:spLocks noGrp="1"/>
          </p:cNvSpPr>
          <p:nvPr>
            <p:ph type="sldNum" sz="quarter" idx="12"/>
          </p:nvPr>
        </p:nvSpPr>
        <p:spPr/>
        <p:txBody>
          <a:bodyPr/>
          <a:lstStyle>
            <a:lvl1pPr>
              <a:defRPr/>
            </a:lvl1pPr>
          </a:lstStyle>
          <a:p>
            <a:fld id="{FEC3521A-9267-41B5-9F99-599C10627900}" type="slidenum">
              <a:rPr lang="en-US" altLang="ja-JP"/>
              <a:pPr/>
              <a:t>‹#›</a:t>
            </a:fld>
            <a:endParaRPr lang="en-US" altLang="ja-JP"/>
          </a:p>
        </p:txBody>
      </p:sp>
    </p:spTree>
    <p:extLst>
      <p:ext uri="{BB962C8B-B14F-4D97-AF65-F5344CB8AC3E}">
        <p14:creationId xmlns:p14="http://schemas.microsoft.com/office/powerpoint/2010/main" val="3344893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174C34-80F8-4CED-8300-4954783BBC06}"/>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134312C2-6498-4852-8391-38B0482F2A21}"/>
              </a:ext>
            </a:extLst>
          </p:cNvPr>
          <p:cNvSpPr>
            <a:spLocks noGrp="1"/>
          </p:cNvSpPr>
          <p:nvPr>
            <p:ph type="dt" sz="half" idx="10"/>
          </p:nvPr>
        </p:nvSpPr>
        <p:spPr/>
        <p:txBody>
          <a:bodyPr/>
          <a:lstStyle>
            <a:lvl1pPr>
              <a:defRPr/>
            </a:lvl1pPr>
          </a:lstStyle>
          <a:p>
            <a:endParaRPr lang="en-US" altLang="ja-JP"/>
          </a:p>
        </p:txBody>
      </p:sp>
      <p:sp>
        <p:nvSpPr>
          <p:cNvPr id="4" name="フッター プレースホルダー 3">
            <a:extLst>
              <a:ext uri="{FF2B5EF4-FFF2-40B4-BE49-F238E27FC236}">
                <a16:creationId xmlns:a16="http://schemas.microsoft.com/office/drawing/2014/main" id="{AC14B98E-627E-478F-90C4-2ACD17EDDF0A}"/>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F5758DF1-95A3-4487-A170-9C6317882594}"/>
              </a:ext>
            </a:extLst>
          </p:cNvPr>
          <p:cNvSpPr>
            <a:spLocks noGrp="1"/>
          </p:cNvSpPr>
          <p:nvPr>
            <p:ph type="sldNum" sz="quarter" idx="12"/>
          </p:nvPr>
        </p:nvSpPr>
        <p:spPr/>
        <p:txBody>
          <a:bodyPr/>
          <a:lstStyle>
            <a:lvl1pPr>
              <a:defRPr/>
            </a:lvl1pPr>
          </a:lstStyle>
          <a:p>
            <a:fld id="{E1E2C72C-B985-4F27-B5F9-2D193FE35246}" type="slidenum">
              <a:rPr lang="en-US" altLang="ja-JP"/>
              <a:pPr/>
              <a:t>‹#›</a:t>
            </a:fld>
            <a:endParaRPr lang="en-US" altLang="ja-JP"/>
          </a:p>
        </p:txBody>
      </p:sp>
    </p:spTree>
    <p:extLst>
      <p:ext uri="{BB962C8B-B14F-4D97-AF65-F5344CB8AC3E}">
        <p14:creationId xmlns:p14="http://schemas.microsoft.com/office/powerpoint/2010/main" val="3598117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6F3074F-5F92-4D46-A043-DA94D1613D05}"/>
              </a:ext>
            </a:extLst>
          </p:cNvPr>
          <p:cNvSpPr>
            <a:spLocks noGrp="1"/>
          </p:cNvSpPr>
          <p:nvPr>
            <p:ph type="dt" sz="half" idx="10"/>
          </p:nvPr>
        </p:nvSpPr>
        <p:spPr/>
        <p:txBody>
          <a:bodyPr/>
          <a:lstStyle>
            <a:lvl1pPr>
              <a:defRPr/>
            </a:lvl1pPr>
          </a:lstStyle>
          <a:p>
            <a:endParaRPr lang="en-US" altLang="ja-JP"/>
          </a:p>
        </p:txBody>
      </p:sp>
      <p:sp>
        <p:nvSpPr>
          <p:cNvPr id="3" name="フッター プレースホルダー 2">
            <a:extLst>
              <a:ext uri="{FF2B5EF4-FFF2-40B4-BE49-F238E27FC236}">
                <a16:creationId xmlns:a16="http://schemas.microsoft.com/office/drawing/2014/main" id="{C9CA3CF4-75EA-456B-BB80-F219B768D140}"/>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BF4DD3CD-3FDB-4617-BFD5-C4480741CCE6}"/>
              </a:ext>
            </a:extLst>
          </p:cNvPr>
          <p:cNvSpPr>
            <a:spLocks noGrp="1"/>
          </p:cNvSpPr>
          <p:nvPr>
            <p:ph type="sldNum" sz="quarter" idx="12"/>
          </p:nvPr>
        </p:nvSpPr>
        <p:spPr/>
        <p:txBody>
          <a:bodyPr/>
          <a:lstStyle>
            <a:lvl1pPr>
              <a:defRPr/>
            </a:lvl1pPr>
          </a:lstStyle>
          <a:p>
            <a:fld id="{0CAEA0D0-6C87-4911-A764-11EC90687BC4}" type="slidenum">
              <a:rPr lang="en-US" altLang="ja-JP"/>
              <a:pPr/>
              <a:t>‹#›</a:t>
            </a:fld>
            <a:endParaRPr lang="en-US" altLang="ja-JP"/>
          </a:p>
        </p:txBody>
      </p:sp>
    </p:spTree>
    <p:extLst>
      <p:ext uri="{BB962C8B-B14F-4D97-AF65-F5344CB8AC3E}">
        <p14:creationId xmlns:p14="http://schemas.microsoft.com/office/powerpoint/2010/main" val="4086646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164C69-AEB7-41B1-B1F2-F31BF4BF96A9}"/>
              </a:ext>
            </a:extLst>
          </p:cNvPr>
          <p:cNvSpPr>
            <a:spLocks noGrp="1"/>
          </p:cNvSpPr>
          <p:nvPr>
            <p:ph type="title"/>
          </p:nvPr>
        </p:nvSpPr>
        <p:spPr>
          <a:xfrm>
            <a:off x="520700" y="712788"/>
            <a:ext cx="2438400" cy="249555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D55AA759-BB00-4C2E-9AC9-B7835A6F960F}"/>
              </a:ext>
            </a:extLst>
          </p:cNvPr>
          <p:cNvSpPr>
            <a:spLocks noGrp="1"/>
          </p:cNvSpPr>
          <p:nvPr>
            <p:ph idx="1"/>
          </p:nvPr>
        </p:nvSpPr>
        <p:spPr>
          <a:xfrm>
            <a:off x="3214688" y="1539875"/>
            <a:ext cx="3827462" cy="7599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0421C3AE-EAD6-458B-B77E-3C7979849C7F}"/>
              </a:ext>
            </a:extLst>
          </p:cNvPr>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12385BE0-D149-4C36-B72F-4A905A6AB148}"/>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977F9342-55DA-4E78-A250-87668652ACDE}"/>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D2817BF9-23BA-4519-B565-799A31C24FFD}"/>
              </a:ext>
            </a:extLst>
          </p:cNvPr>
          <p:cNvSpPr>
            <a:spLocks noGrp="1"/>
          </p:cNvSpPr>
          <p:nvPr>
            <p:ph type="sldNum" sz="quarter" idx="12"/>
          </p:nvPr>
        </p:nvSpPr>
        <p:spPr/>
        <p:txBody>
          <a:bodyPr/>
          <a:lstStyle>
            <a:lvl1pPr>
              <a:defRPr/>
            </a:lvl1pPr>
          </a:lstStyle>
          <a:p>
            <a:fld id="{9D526074-F97E-4BA4-8FB6-716C9AB176C4}" type="slidenum">
              <a:rPr lang="en-US" altLang="ja-JP"/>
              <a:pPr/>
              <a:t>‹#›</a:t>
            </a:fld>
            <a:endParaRPr lang="en-US" altLang="ja-JP"/>
          </a:p>
        </p:txBody>
      </p:sp>
    </p:spTree>
    <p:extLst>
      <p:ext uri="{BB962C8B-B14F-4D97-AF65-F5344CB8AC3E}">
        <p14:creationId xmlns:p14="http://schemas.microsoft.com/office/powerpoint/2010/main" val="3762269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0F4125-DDB9-40A1-8998-9BA0584E0C91}"/>
              </a:ext>
            </a:extLst>
          </p:cNvPr>
          <p:cNvSpPr>
            <a:spLocks noGrp="1"/>
          </p:cNvSpPr>
          <p:nvPr>
            <p:ph type="title"/>
          </p:nvPr>
        </p:nvSpPr>
        <p:spPr>
          <a:xfrm>
            <a:off x="520700" y="712788"/>
            <a:ext cx="2438400" cy="249555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CE6BC09F-2F5A-4DB4-8B32-9918552A1B7F}"/>
              </a:ext>
            </a:extLst>
          </p:cNvPr>
          <p:cNvSpPr>
            <a:spLocks noGrp="1"/>
          </p:cNvSpPr>
          <p:nvPr>
            <p:ph type="pic" idx="1"/>
          </p:nvPr>
        </p:nvSpPr>
        <p:spPr>
          <a:xfrm>
            <a:off x="3214688" y="1539875"/>
            <a:ext cx="3827462" cy="7599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53EC4D4C-5AB6-4329-A0CB-185904A8218F}"/>
              </a:ext>
            </a:extLst>
          </p:cNvPr>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AFB7D651-47D6-4ACD-A308-69B72235FBDB}"/>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938F5BEF-3E12-44C9-87B3-BC00859604E1}"/>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74FEA652-1EC5-4CA0-B287-411C0723F576}"/>
              </a:ext>
            </a:extLst>
          </p:cNvPr>
          <p:cNvSpPr>
            <a:spLocks noGrp="1"/>
          </p:cNvSpPr>
          <p:nvPr>
            <p:ph type="sldNum" sz="quarter" idx="12"/>
          </p:nvPr>
        </p:nvSpPr>
        <p:spPr/>
        <p:txBody>
          <a:bodyPr/>
          <a:lstStyle>
            <a:lvl1pPr>
              <a:defRPr/>
            </a:lvl1pPr>
          </a:lstStyle>
          <a:p>
            <a:fld id="{B689659E-ABA2-44AE-8ACC-8F2B0D5F8C7C}" type="slidenum">
              <a:rPr lang="en-US" altLang="ja-JP"/>
              <a:pPr/>
              <a:t>‹#›</a:t>
            </a:fld>
            <a:endParaRPr lang="en-US" altLang="ja-JP"/>
          </a:p>
        </p:txBody>
      </p:sp>
    </p:spTree>
    <p:extLst>
      <p:ext uri="{BB962C8B-B14F-4D97-AF65-F5344CB8AC3E}">
        <p14:creationId xmlns:p14="http://schemas.microsoft.com/office/powerpoint/2010/main" val="2434779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25EFB5B-F1C2-4EA7-ADA6-D0E068B6765B}"/>
              </a:ext>
            </a:extLst>
          </p:cNvPr>
          <p:cNvSpPr>
            <a:spLocks noGrp="1" noChangeArrowheads="1"/>
          </p:cNvSpPr>
          <p:nvPr>
            <p:ph type="title"/>
          </p:nvPr>
        </p:nvSpPr>
        <p:spPr bwMode="auto">
          <a:xfrm>
            <a:off x="377825" y="428625"/>
            <a:ext cx="6805613"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DBB492CB-2064-4348-AF69-FEB4AE9790F2}"/>
              </a:ext>
            </a:extLst>
          </p:cNvPr>
          <p:cNvSpPr>
            <a:spLocks noGrp="1" noChangeArrowheads="1"/>
          </p:cNvSpPr>
          <p:nvPr>
            <p:ph type="body" idx="1"/>
          </p:nvPr>
        </p:nvSpPr>
        <p:spPr bwMode="auto">
          <a:xfrm>
            <a:off x="377825" y="2495550"/>
            <a:ext cx="6805613" cy="705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0EA7F793-DBCC-4B3A-96A0-13B9BD4F42E7}"/>
              </a:ext>
            </a:extLst>
          </p:cNvPr>
          <p:cNvSpPr>
            <a:spLocks noGrp="1" noChangeArrowheads="1"/>
          </p:cNvSpPr>
          <p:nvPr>
            <p:ph type="dt" sz="half" idx="2"/>
          </p:nvPr>
        </p:nvSpPr>
        <p:spPr bwMode="auto">
          <a:xfrm>
            <a:off x="377825" y="9737725"/>
            <a:ext cx="17653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a:extLst>
              <a:ext uri="{FF2B5EF4-FFF2-40B4-BE49-F238E27FC236}">
                <a16:creationId xmlns:a16="http://schemas.microsoft.com/office/drawing/2014/main" id="{2E19CA29-4BF8-4F5D-B1B8-AFCE963A393B}"/>
              </a:ext>
            </a:extLst>
          </p:cNvPr>
          <p:cNvSpPr>
            <a:spLocks noGrp="1" noChangeArrowheads="1"/>
          </p:cNvSpPr>
          <p:nvPr>
            <p:ph type="ftr" sz="quarter" idx="3"/>
          </p:nvPr>
        </p:nvSpPr>
        <p:spPr bwMode="auto">
          <a:xfrm>
            <a:off x="2582863" y="9737725"/>
            <a:ext cx="2395537"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a:extLst>
              <a:ext uri="{FF2B5EF4-FFF2-40B4-BE49-F238E27FC236}">
                <a16:creationId xmlns:a16="http://schemas.microsoft.com/office/drawing/2014/main" id="{E74E1932-14AA-45AC-B2EC-65416F41A487}"/>
              </a:ext>
            </a:extLst>
          </p:cNvPr>
          <p:cNvSpPr>
            <a:spLocks noGrp="1" noChangeArrowheads="1"/>
          </p:cNvSpPr>
          <p:nvPr>
            <p:ph type="sldNum" sz="quarter" idx="4"/>
          </p:nvPr>
        </p:nvSpPr>
        <p:spPr bwMode="auto">
          <a:xfrm>
            <a:off x="5418138" y="9737725"/>
            <a:ext cx="17653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0DFB4F1-3D9E-439C-8332-38EAF75FBDB5}"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6" name="AutoShape 18">
            <a:extLst>
              <a:ext uri="{FF2B5EF4-FFF2-40B4-BE49-F238E27FC236}">
                <a16:creationId xmlns:a16="http://schemas.microsoft.com/office/drawing/2014/main" id="{731AC92A-A8A9-413C-8A6C-6484C9F95C13}"/>
              </a:ext>
            </a:extLst>
          </p:cNvPr>
          <p:cNvSpPr>
            <a:spLocks noChangeArrowheads="1"/>
          </p:cNvSpPr>
          <p:nvPr/>
        </p:nvSpPr>
        <p:spPr bwMode="auto">
          <a:xfrm>
            <a:off x="180975" y="7434263"/>
            <a:ext cx="7199313" cy="2952750"/>
          </a:xfrm>
          <a:prstGeom prst="roundRect">
            <a:avLst>
              <a:gd name="adj" fmla="val 3926"/>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 name="Rectangle 6" descr="右上がり対角線 (反転)">
            <a:extLst>
              <a:ext uri="{FF2B5EF4-FFF2-40B4-BE49-F238E27FC236}">
                <a16:creationId xmlns:a16="http://schemas.microsoft.com/office/drawing/2014/main" id="{C31BDE9F-18A7-444F-8619-6DE895F5D5FC}"/>
              </a:ext>
            </a:extLst>
          </p:cNvPr>
          <p:cNvSpPr>
            <a:spLocks noChangeArrowheads="1"/>
          </p:cNvSpPr>
          <p:nvPr/>
        </p:nvSpPr>
        <p:spPr bwMode="auto">
          <a:xfrm>
            <a:off x="0" y="2609850"/>
            <a:ext cx="7561263" cy="4537075"/>
          </a:xfrm>
          <a:prstGeom prst="rect">
            <a:avLst/>
          </a:prstGeom>
          <a:pattFill prst="dkUpDiag">
            <a:fgClr>
              <a:srgbClr val="FF9900"/>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商品写真またはイメージ画像</a:t>
            </a:r>
          </a:p>
        </p:txBody>
      </p:sp>
      <p:sp>
        <p:nvSpPr>
          <p:cNvPr id="2058" name="Text Box 10">
            <a:extLst>
              <a:ext uri="{FF2B5EF4-FFF2-40B4-BE49-F238E27FC236}">
                <a16:creationId xmlns:a16="http://schemas.microsoft.com/office/drawing/2014/main" id="{2B748406-BB13-4B16-8838-13EDE6C914A2}"/>
              </a:ext>
            </a:extLst>
          </p:cNvPr>
          <p:cNvSpPr txBox="1">
            <a:spLocks noChangeArrowheads="1"/>
          </p:cNvSpPr>
          <p:nvPr/>
        </p:nvSpPr>
        <p:spPr bwMode="auto">
          <a:xfrm>
            <a:off x="0" y="1314450"/>
            <a:ext cx="7561263" cy="457200"/>
          </a:xfrm>
          <a:prstGeom prst="rect">
            <a:avLst/>
          </a:prstGeom>
          <a:noFill/>
          <a:ln>
            <a:noFill/>
          </a:ln>
          <a:effectLst>
            <a:outerShdw dist="35921" dir="2700000" algn="ctr" rotWithShape="0">
              <a:srgbClr val="C0C0C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ja-JP" altLang="en-US" sz="2400" b="1">
                <a:solidFill>
                  <a:srgbClr val="FF3300"/>
                </a:solidFill>
                <a:ea typeface="メイリオ" panose="020B0604030504040204" pitchFamily="50" charset="-128"/>
              </a:rPr>
              <a:t>ヘッドコピーヘッドコピーヘッドコピー</a:t>
            </a:r>
          </a:p>
        </p:txBody>
      </p:sp>
      <p:pic>
        <p:nvPicPr>
          <p:cNvPr id="2060" name="Picture 12">
            <a:extLst>
              <a:ext uri="{FF2B5EF4-FFF2-40B4-BE49-F238E27FC236}">
                <a16:creationId xmlns:a16="http://schemas.microsoft.com/office/drawing/2014/main" id="{08A89246-A06A-4D55-94FC-050C704967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5250" y="161925"/>
            <a:ext cx="92551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61" name="Text Box 13">
            <a:extLst>
              <a:ext uri="{FF2B5EF4-FFF2-40B4-BE49-F238E27FC236}">
                <a16:creationId xmlns:a16="http://schemas.microsoft.com/office/drawing/2014/main" id="{F54851F4-F277-459C-A8AE-EB356066E260}"/>
              </a:ext>
            </a:extLst>
          </p:cNvPr>
          <p:cNvSpPr txBox="1">
            <a:spLocks noChangeArrowheads="1"/>
          </p:cNvSpPr>
          <p:nvPr/>
        </p:nvSpPr>
        <p:spPr bwMode="auto">
          <a:xfrm>
            <a:off x="231775" y="161925"/>
            <a:ext cx="1531938" cy="85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1400">
                <a:ea typeface="メイリオ" panose="020B0604030504040204" pitchFamily="50" charset="-128"/>
              </a:rPr>
              <a:t>商品名</a:t>
            </a:r>
          </a:p>
          <a:p>
            <a:pPr algn="dist"/>
            <a:r>
              <a:rPr lang="ja-JP" altLang="en-US" sz="2400">
                <a:ea typeface="メイリオ" panose="020B0604030504040204" pitchFamily="50" charset="-128"/>
              </a:rPr>
              <a:t>商品愛称</a:t>
            </a:r>
          </a:p>
          <a:p>
            <a:pPr algn="dist"/>
            <a:r>
              <a:rPr lang="ja-JP" altLang="en-US" sz="1200" b="1">
                <a:ea typeface="メイリオ" panose="020B0604030504040204" pitchFamily="50" charset="-128"/>
              </a:rPr>
              <a:t>型番</a:t>
            </a:r>
          </a:p>
        </p:txBody>
      </p:sp>
      <p:sp>
        <p:nvSpPr>
          <p:cNvPr id="2062" name="Text Box 14">
            <a:extLst>
              <a:ext uri="{FF2B5EF4-FFF2-40B4-BE49-F238E27FC236}">
                <a16:creationId xmlns:a16="http://schemas.microsoft.com/office/drawing/2014/main" id="{9F9D4A31-88B5-4916-99DE-02B6AED7DCE6}"/>
              </a:ext>
            </a:extLst>
          </p:cNvPr>
          <p:cNvSpPr txBox="1">
            <a:spLocks noChangeArrowheads="1"/>
          </p:cNvSpPr>
          <p:nvPr/>
        </p:nvSpPr>
        <p:spPr bwMode="auto">
          <a:xfrm>
            <a:off x="252413" y="1746250"/>
            <a:ext cx="70564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t>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a:t>
            </a:r>
          </a:p>
        </p:txBody>
      </p:sp>
      <p:sp>
        <p:nvSpPr>
          <p:cNvPr id="2067" name="AutoShape 19">
            <a:extLst>
              <a:ext uri="{FF2B5EF4-FFF2-40B4-BE49-F238E27FC236}">
                <a16:creationId xmlns:a16="http://schemas.microsoft.com/office/drawing/2014/main" id="{35C8A773-4D90-4DBF-BC59-21C14201BE43}"/>
              </a:ext>
            </a:extLst>
          </p:cNvPr>
          <p:cNvSpPr>
            <a:spLocks noChangeArrowheads="1"/>
          </p:cNvSpPr>
          <p:nvPr/>
        </p:nvSpPr>
        <p:spPr bwMode="auto">
          <a:xfrm>
            <a:off x="180975" y="7434263"/>
            <a:ext cx="7199313" cy="288925"/>
          </a:xfrm>
          <a:prstGeom prst="roundRect">
            <a:avLst>
              <a:gd name="adj" fmla="val 23625"/>
            </a:avLst>
          </a:prstGeom>
          <a:solidFill>
            <a:srgbClr val="FFCC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8" name="Rectangle 20">
            <a:extLst>
              <a:ext uri="{FF2B5EF4-FFF2-40B4-BE49-F238E27FC236}">
                <a16:creationId xmlns:a16="http://schemas.microsoft.com/office/drawing/2014/main" id="{3F71DAEA-CAFC-440E-9730-39FFF72DC079}"/>
              </a:ext>
            </a:extLst>
          </p:cNvPr>
          <p:cNvSpPr>
            <a:spLocks noChangeArrowheads="1"/>
          </p:cNvSpPr>
          <p:nvPr/>
        </p:nvSpPr>
        <p:spPr bwMode="auto">
          <a:xfrm>
            <a:off x="180975" y="7578725"/>
            <a:ext cx="7199313" cy="14446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9" name="Oval 21">
            <a:extLst>
              <a:ext uri="{FF2B5EF4-FFF2-40B4-BE49-F238E27FC236}">
                <a16:creationId xmlns:a16="http://schemas.microsoft.com/office/drawing/2014/main" id="{88C778FC-5142-4CFF-AC9B-88CE7A2D5504}"/>
              </a:ext>
            </a:extLst>
          </p:cNvPr>
          <p:cNvSpPr>
            <a:spLocks noChangeArrowheads="1"/>
          </p:cNvSpPr>
          <p:nvPr/>
        </p:nvSpPr>
        <p:spPr bwMode="auto">
          <a:xfrm>
            <a:off x="323850" y="7867650"/>
            <a:ext cx="360363" cy="360363"/>
          </a:xfrm>
          <a:prstGeom prst="ellipse">
            <a:avLst/>
          </a:prstGeom>
          <a:gradFill rotWithShape="1">
            <a:gsLst>
              <a:gs pos="0">
                <a:srgbClr val="800000"/>
              </a:gs>
              <a:gs pos="100000">
                <a:srgbClr val="FF66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70" name="Oval 22">
            <a:extLst>
              <a:ext uri="{FF2B5EF4-FFF2-40B4-BE49-F238E27FC236}">
                <a16:creationId xmlns:a16="http://schemas.microsoft.com/office/drawing/2014/main" id="{44696A44-9DDC-472E-B0D5-B28D4352260C}"/>
              </a:ext>
            </a:extLst>
          </p:cNvPr>
          <p:cNvSpPr>
            <a:spLocks noChangeArrowheads="1"/>
          </p:cNvSpPr>
          <p:nvPr/>
        </p:nvSpPr>
        <p:spPr bwMode="auto">
          <a:xfrm rot="10800000">
            <a:off x="354013" y="7897813"/>
            <a:ext cx="300037" cy="300037"/>
          </a:xfrm>
          <a:prstGeom prst="ellipse">
            <a:avLst/>
          </a:prstGeom>
          <a:gradFill rotWithShape="1">
            <a:gsLst>
              <a:gs pos="0">
                <a:srgbClr val="FF0000"/>
              </a:gs>
              <a:gs pos="100000">
                <a:srgbClr val="FF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79" name="Oval 31">
            <a:extLst>
              <a:ext uri="{FF2B5EF4-FFF2-40B4-BE49-F238E27FC236}">
                <a16:creationId xmlns:a16="http://schemas.microsoft.com/office/drawing/2014/main" id="{F31F196A-A340-4569-9A83-4C877DB86D0F}"/>
              </a:ext>
            </a:extLst>
          </p:cNvPr>
          <p:cNvSpPr>
            <a:spLocks noChangeArrowheads="1"/>
          </p:cNvSpPr>
          <p:nvPr/>
        </p:nvSpPr>
        <p:spPr bwMode="auto">
          <a:xfrm>
            <a:off x="323850" y="9018588"/>
            <a:ext cx="360363" cy="360362"/>
          </a:xfrm>
          <a:prstGeom prst="ellipse">
            <a:avLst/>
          </a:prstGeom>
          <a:gradFill rotWithShape="1">
            <a:gsLst>
              <a:gs pos="0">
                <a:srgbClr val="800000"/>
              </a:gs>
              <a:gs pos="100000">
                <a:srgbClr val="FF66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0" name="Oval 32">
            <a:extLst>
              <a:ext uri="{FF2B5EF4-FFF2-40B4-BE49-F238E27FC236}">
                <a16:creationId xmlns:a16="http://schemas.microsoft.com/office/drawing/2014/main" id="{86AF4AA7-7E6C-4324-9C02-62D3CB076915}"/>
              </a:ext>
            </a:extLst>
          </p:cNvPr>
          <p:cNvSpPr>
            <a:spLocks noChangeArrowheads="1"/>
          </p:cNvSpPr>
          <p:nvPr/>
        </p:nvSpPr>
        <p:spPr bwMode="auto">
          <a:xfrm rot="10800000">
            <a:off x="354013" y="9048750"/>
            <a:ext cx="300037" cy="300038"/>
          </a:xfrm>
          <a:prstGeom prst="ellipse">
            <a:avLst/>
          </a:prstGeom>
          <a:gradFill rotWithShape="1">
            <a:gsLst>
              <a:gs pos="0">
                <a:srgbClr val="FF0000"/>
              </a:gs>
              <a:gs pos="100000">
                <a:srgbClr val="FF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5" name="Oval 37">
            <a:extLst>
              <a:ext uri="{FF2B5EF4-FFF2-40B4-BE49-F238E27FC236}">
                <a16:creationId xmlns:a16="http://schemas.microsoft.com/office/drawing/2014/main" id="{AB98917B-EDC8-4D34-B09B-058272E364A0}"/>
              </a:ext>
            </a:extLst>
          </p:cNvPr>
          <p:cNvSpPr>
            <a:spLocks noChangeArrowheads="1"/>
          </p:cNvSpPr>
          <p:nvPr/>
        </p:nvSpPr>
        <p:spPr bwMode="auto">
          <a:xfrm>
            <a:off x="3924300" y="7867650"/>
            <a:ext cx="360363" cy="360363"/>
          </a:xfrm>
          <a:prstGeom prst="ellipse">
            <a:avLst/>
          </a:prstGeom>
          <a:gradFill rotWithShape="1">
            <a:gsLst>
              <a:gs pos="0">
                <a:srgbClr val="800000"/>
              </a:gs>
              <a:gs pos="100000">
                <a:srgbClr val="FF66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6" name="Oval 38">
            <a:extLst>
              <a:ext uri="{FF2B5EF4-FFF2-40B4-BE49-F238E27FC236}">
                <a16:creationId xmlns:a16="http://schemas.microsoft.com/office/drawing/2014/main" id="{F96CDC7B-82B9-4C77-8135-1D27BEB4D4BD}"/>
              </a:ext>
            </a:extLst>
          </p:cNvPr>
          <p:cNvSpPr>
            <a:spLocks noChangeArrowheads="1"/>
          </p:cNvSpPr>
          <p:nvPr/>
        </p:nvSpPr>
        <p:spPr bwMode="auto">
          <a:xfrm rot="10800000">
            <a:off x="3954463" y="7897813"/>
            <a:ext cx="300037" cy="300037"/>
          </a:xfrm>
          <a:prstGeom prst="ellipse">
            <a:avLst/>
          </a:prstGeom>
          <a:gradFill rotWithShape="1">
            <a:gsLst>
              <a:gs pos="0">
                <a:srgbClr val="FF0000"/>
              </a:gs>
              <a:gs pos="100000">
                <a:srgbClr val="FF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8" name="Oval 40">
            <a:extLst>
              <a:ext uri="{FF2B5EF4-FFF2-40B4-BE49-F238E27FC236}">
                <a16:creationId xmlns:a16="http://schemas.microsoft.com/office/drawing/2014/main" id="{3E192593-889F-4246-8554-1F8997D3142B}"/>
              </a:ext>
            </a:extLst>
          </p:cNvPr>
          <p:cNvSpPr>
            <a:spLocks noChangeArrowheads="1"/>
          </p:cNvSpPr>
          <p:nvPr/>
        </p:nvSpPr>
        <p:spPr bwMode="auto">
          <a:xfrm>
            <a:off x="3924300" y="9018588"/>
            <a:ext cx="360363" cy="360362"/>
          </a:xfrm>
          <a:prstGeom prst="ellipse">
            <a:avLst/>
          </a:prstGeom>
          <a:gradFill rotWithShape="1">
            <a:gsLst>
              <a:gs pos="0">
                <a:srgbClr val="800000"/>
              </a:gs>
              <a:gs pos="100000">
                <a:srgbClr val="FF66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9" name="Oval 41">
            <a:extLst>
              <a:ext uri="{FF2B5EF4-FFF2-40B4-BE49-F238E27FC236}">
                <a16:creationId xmlns:a16="http://schemas.microsoft.com/office/drawing/2014/main" id="{C065D40B-744E-484D-A79D-755F7E2D5F5E}"/>
              </a:ext>
            </a:extLst>
          </p:cNvPr>
          <p:cNvSpPr>
            <a:spLocks noChangeArrowheads="1"/>
          </p:cNvSpPr>
          <p:nvPr/>
        </p:nvSpPr>
        <p:spPr bwMode="auto">
          <a:xfrm rot="10800000">
            <a:off x="3954463" y="9048750"/>
            <a:ext cx="300037" cy="300038"/>
          </a:xfrm>
          <a:prstGeom prst="ellipse">
            <a:avLst/>
          </a:prstGeom>
          <a:gradFill rotWithShape="1">
            <a:gsLst>
              <a:gs pos="0">
                <a:srgbClr val="FF0000"/>
              </a:gs>
              <a:gs pos="100000">
                <a:srgbClr val="FF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95" name="Text Box 47">
            <a:extLst>
              <a:ext uri="{FF2B5EF4-FFF2-40B4-BE49-F238E27FC236}">
                <a16:creationId xmlns:a16="http://schemas.microsoft.com/office/drawing/2014/main" id="{5AEE5228-23A4-4E73-B757-10D2F97E800E}"/>
              </a:ext>
            </a:extLst>
          </p:cNvPr>
          <p:cNvSpPr txBox="1">
            <a:spLocks noChangeArrowheads="1"/>
          </p:cNvSpPr>
          <p:nvPr/>
        </p:nvSpPr>
        <p:spPr bwMode="auto">
          <a:xfrm>
            <a:off x="684213" y="7939088"/>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3300"/>
                </a:solidFill>
                <a:ea typeface="メイリオ" panose="020B0604030504040204" pitchFamily="50" charset="-128"/>
              </a:rPr>
              <a:t>１つ目はこんな特長があります</a:t>
            </a:r>
          </a:p>
        </p:txBody>
      </p:sp>
      <p:sp>
        <p:nvSpPr>
          <p:cNvPr id="2096" name="Text Box 48">
            <a:extLst>
              <a:ext uri="{FF2B5EF4-FFF2-40B4-BE49-F238E27FC236}">
                <a16:creationId xmlns:a16="http://schemas.microsoft.com/office/drawing/2014/main" id="{10E0432A-7382-4DF1-B0A0-ADF104469FF2}"/>
              </a:ext>
            </a:extLst>
          </p:cNvPr>
          <p:cNvSpPr txBox="1">
            <a:spLocks noChangeArrowheads="1"/>
          </p:cNvSpPr>
          <p:nvPr/>
        </p:nvSpPr>
        <p:spPr bwMode="auto">
          <a:xfrm>
            <a:off x="4284663" y="7939088"/>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3300"/>
                </a:solidFill>
                <a:ea typeface="メイリオ" panose="020B0604030504040204" pitchFamily="50" charset="-128"/>
              </a:rPr>
              <a:t>２つ目はこんな特長があります</a:t>
            </a:r>
          </a:p>
        </p:txBody>
      </p:sp>
      <p:sp>
        <p:nvSpPr>
          <p:cNvPr id="2097" name="Text Box 49">
            <a:extLst>
              <a:ext uri="{FF2B5EF4-FFF2-40B4-BE49-F238E27FC236}">
                <a16:creationId xmlns:a16="http://schemas.microsoft.com/office/drawing/2014/main" id="{320AC1B2-32B7-4FD2-84C8-C431DB286E2F}"/>
              </a:ext>
            </a:extLst>
          </p:cNvPr>
          <p:cNvSpPr txBox="1">
            <a:spLocks noChangeArrowheads="1"/>
          </p:cNvSpPr>
          <p:nvPr/>
        </p:nvSpPr>
        <p:spPr bwMode="auto">
          <a:xfrm>
            <a:off x="684213" y="9091613"/>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3300"/>
                </a:solidFill>
                <a:ea typeface="メイリオ" panose="020B0604030504040204" pitchFamily="50" charset="-128"/>
              </a:rPr>
              <a:t>３つ目はこんな特長があります</a:t>
            </a:r>
          </a:p>
        </p:txBody>
      </p:sp>
      <p:sp>
        <p:nvSpPr>
          <p:cNvPr id="2098" name="Text Box 50">
            <a:extLst>
              <a:ext uri="{FF2B5EF4-FFF2-40B4-BE49-F238E27FC236}">
                <a16:creationId xmlns:a16="http://schemas.microsoft.com/office/drawing/2014/main" id="{30BAB976-EF6A-4B7F-BF7A-EE6FC3600B43}"/>
              </a:ext>
            </a:extLst>
          </p:cNvPr>
          <p:cNvSpPr txBox="1">
            <a:spLocks noChangeArrowheads="1"/>
          </p:cNvSpPr>
          <p:nvPr/>
        </p:nvSpPr>
        <p:spPr bwMode="auto">
          <a:xfrm>
            <a:off x="4284663" y="9091613"/>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rgbClr val="FF3300"/>
                </a:solidFill>
                <a:ea typeface="メイリオ" panose="020B0604030504040204" pitchFamily="50" charset="-128"/>
              </a:rPr>
              <a:t>４つ目はこんな特長があります</a:t>
            </a:r>
          </a:p>
        </p:txBody>
      </p:sp>
      <p:sp>
        <p:nvSpPr>
          <p:cNvPr id="2099" name="Text Box 51">
            <a:extLst>
              <a:ext uri="{FF2B5EF4-FFF2-40B4-BE49-F238E27FC236}">
                <a16:creationId xmlns:a16="http://schemas.microsoft.com/office/drawing/2014/main" id="{D5DE0AD7-479D-4F3E-B4E4-8EF32AC698A2}"/>
              </a:ext>
            </a:extLst>
          </p:cNvPr>
          <p:cNvSpPr txBox="1">
            <a:spLocks noChangeArrowheads="1"/>
          </p:cNvSpPr>
          <p:nvPr/>
        </p:nvSpPr>
        <p:spPr bwMode="auto">
          <a:xfrm>
            <a:off x="684213" y="8226425"/>
            <a:ext cx="29527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0" name="Text Box 52">
            <a:extLst>
              <a:ext uri="{FF2B5EF4-FFF2-40B4-BE49-F238E27FC236}">
                <a16:creationId xmlns:a16="http://schemas.microsoft.com/office/drawing/2014/main" id="{9B20B61B-94FA-4C8A-BFA6-FFFF719BD5CE}"/>
              </a:ext>
            </a:extLst>
          </p:cNvPr>
          <p:cNvSpPr txBox="1">
            <a:spLocks noChangeArrowheads="1"/>
          </p:cNvSpPr>
          <p:nvPr/>
        </p:nvSpPr>
        <p:spPr bwMode="auto">
          <a:xfrm>
            <a:off x="684213" y="9378950"/>
            <a:ext cx="29527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1" name="Text Box 53">
            <a:extLst>
              <a:ext uri="{FF2B5EF4-FFF2-40B4-BE49-F238E27FC236}">
                <a16:creationId xmlns:a16="http://schemas.microsoft.com/office/drawing/2014/main" id="{4E89F9F9-E7E8-4BB0-A607-A9D86C001BB2}"/>
              </a:ext>
            </a:extLst>
          </p:cNvPr>
          <p:cNvSpPr txBox="1">
            <a:spLocks noChangeArrowheads="1"/>
          </p:cNvSpPr>
          <p:nvPr/>
        </p:nvSpPr>
        <p:spPr bwMode="auto">
          <a:xfrm>
            <a:off x="4284663" y="8226425"/>
            <a:ext cx="29527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2" name="Text Box 54">
            <a:extLst>
              <a:ext uri="{FF2B5EF4-FFF2-40B4-BE49-F238E27FC236}">
                <a16:creationId xmlns:a16="http://schemas.microsoft.com/office/drawing/2014/main" id="{6E2C4D44-3369-4BFE-96BC-9B92B92ABA7A}"/>
              </a:ext>
            </a:extLst>
          </p:cNvPr>
          <p:cNvSpPr txBox="1">
            <a:spLocks noChangeArrowheads="1"/>
          </p:cNvSpPr>
          <p:nvPr/>
        </p:nvSpPr>
        <p:spPr bwMode="auto">
          <a:xfrm>
            <a:off x="4284663" y="9378950"/>
            <a:ext cx="29527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3" name="Rectangle 55" descr="70%">
            <a:extLst>
              <a:ext uri="{FF2B5EF4-FFF2-40B4-BE49-F238E27FC236}">
                <a16:creationId xmlns:a16="http://schemas.microsoft.com/office/drawing/2014/main" id="{A56FE02F-29EC-4377-8A8A-0B7D43F194D4}"/>
              </a:ext>
            </a:extLst>
          </p:cNvPr>
          <p:cNvSpPr>
            <a:spLocks noChangeArrowheads="1"/>
          </p:cNvSpPr>
          <p:nvPr/>
        </p:nvSpPr>
        <p:spPr bwMode="auto">
          <a:xfrm>
            <a:off x="5724525" y="5346700"/>
            <a:ext cx="1584325" cy="1584325"/>
          </a:xfrm>
          <a:prstGeom prst="rect">
            <a:avLst/>
          </a:prstGeom>
          <a:pattFill prst="pct70">
            <a:fgClr>
              <a:srgbClr val="FF9900"/>
            </a:fgClr>
            <a:bgClr>
              <a:schemeClr val="bg1"/>
            </a:bgClr>
          </a:patt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特徴的な部分があれば</a:t>
            </a:r>
          </a:p>
          <a:p>
            <a:pPr algn="ctr"/>
            <a:r>
              <a:rPr lang="ja-JP" altLang="en-US" sz="1200"/>
              <a:t>拡大写真を掲載</a:t>
            </a:r>
          </a:p>
        </p:txBody>
      </p:sp>
      <p:sp>
        <p:nvSpPr>
          <p:cNvPr id="2104" name="Text Box 56">
            <a:extLst>
              <a:ext uri="{FF2B5EF4-FFF2-40B4-BE49-F238E27FC236}">
                <a16:creationId xmlns:a16="http://schemas.microsoft.com/office/drawing/2014/main" id="{E7AB17BA-31D7-4CF2-AD4C-FB5A36D04823}"/>
              </a:ext>
            </a:extLst>
          </p:cNvPr>
          <p:cNvSpPr txBox="1">
            <a:spLocks noChangeArrowheads="1"/>
          </p:cNvSpPr>
          <p:nvPr/>
        </p:nvSpPr>
        <p:spPr bwMode="auto">
          <a:xfrm>
            <a:off x="180975" y="7434263"/>
            <a:ext cx="7199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商品愛称</a:t>
            </a: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の特長</a:t>
            </a:r>
          </a:p>
        </p:txBody>
      </p:sp>
      <p:sp>
        <p:nvSpPr>
          <p:cNvPr id="2105" name="Text Box 57">
            <a:extLst>
              <a:ext uri="{FF2B5EF4-FFF2-40B4-BE49-F238E27FC236}">
                <a16:creationId xmlns:a16="http://schemas.microsoft.com/office/drawing/2014/main" id="{879F126F-33C8-417F-BED8-2181AC281F93}"/>
              </a:ext>
            </a:extLst>
          </p:cNvPr>
          <p:cNvSpPr txBox="1">
            <a:spLocks noChangeArrowheads="1"/>
          </p:cNvSpPr>
          <p:nvPr/>
        </p:nvSpPr>
        <p:spPr bwMode="auto">
          <a:xfrm>
            <a:off x="323850" y="78676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latin typeface="Arial Black" panose="020B0A04020102020204" pitchFamily="34" charset="0"/>
              </a:rPr>
              <a:t>1</a:t>
            </a:r>
          </a:p>
        </p:txBody>
      </p:sp>
      <p:sp>
        <p:nvSpPr>
          <p:cNvPr id="2106" name="Text Box 58">
            <a:extLst>
              <a:ext uri="{FF2B5EF4-FFF2-40B4-BE49-F238E27FC236}">
                <a16:creationId xmlns:a16="http://schemas.microsoft.com/office/drawing/2014/main" id="{8851A72F-0202-4CDC-B5CE-F18A38FBBAF5}"/>
              </a:ext>
            </a:extLst>
          </p:cNvPr>
          <p:cNvSpPr txBox="1">
            <a:spLocks noChangeArrowheads="1"/>
          </p:cNvSpPr>
          <p:nvPr/>
        </p:nvSpPr>
        <p:spPr bwMode="auto">
          <a:xfrm>
            <a:off x="323850" y="90185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latin typeface="Arial Black" panose="020B0A04020102020204" pitchFamily="34" charset="0"/>
              </a:rPr>
              <a:t>3</a:t>
            </a:r>
          </a:p>
        </p:txBody>
      </p:sp>
      <p:sp>
        <p:nvSpPr>
          <p:cNvPr id="2107" name="Text Box 59">
            <a:extLst>
              <a:ext uri="{FF2B5EF4-FFF2-40B4-BE49-F238E27FC236}">
                <a16:creationId xmlns:a16="http://schemas.microsoft.com/office/drawing/2014/main" id="{36A28ABF-D48A-4C49-B32C-1E11C2983D6F}"/>
              </a:ext>
            </a:extLst>
          </p:cNvPr>
          <p:cNvSpPr txBox="1">
            <a:spLocks noChangeArrowheads="1"/>
          </p:cNvSpPr>
          <p:nvPr/>
        </p:nvSpPr>
        <p:spPr bwMode="auto">
          <a:xfrm>
            <a:off x="3924300" y="78676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latin typeface="Arial Black" panose="020B0A04020102020204" pitchFamily="34" charset="0"/>
              </a:rPr>
              <a:t>2</a:t>
            </a:r>
          </a:p>
        </p:txBody>
      </p:sp>
      <p:sp>
        <p:nvSpPr>
          <p:cNvPr id="2108" name="Text Box 60">
            <a:extLst>
              <a:ext uri="{FF2B5EF4-FFF2-40B4-BE49-F238E27FC236}">
                <a16:creationId xmlns:a16="http://schemas.microsoft.com/office/drawing/2014/main" id="{D473E13F-3A26-4F4B-A466-A284E006CBB8}"/>
              </a:ext>
            </a:extLst>
          </p:cNvPr>
          <p:cNvSpPr txBox="1">
            <a:spLocks noChangeArrowheads="1"/>
          </p:cNvSpPr>
          <p:nvPr/>
        </p:nvSpPr>
        <p:spPr bwMode="auto">
          <a:xfrm>
            <a:off x="3924300" y="90185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latin typeface="Arial Black" panose="020B0A04020102020204" pitchFamily="34" charset="0"/>
              </a:rPr>
              <a:t>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9" name="AutoShape 167">
            <a:extLst>
              <a:ext uri="{FF2B5EF4-FFF2-40B4-BE49-F238E27FC236}">
                <a16:creationId xmlns:a16="http://schemas.microsoft.com/office/drawing/2014/main" id="{3154C46F-1A62-4F84-A9A2-3180262E272C}"/>
              </a:ext>
            </a:extLst>
          </p:cNvPr>
          <p:cNvSpPr>
            <a:spLocks noChangeArrowheads="1"/>
          </p:cNvSpPr>
          <p:nvPr/>
        </p:nvSpPr>
        <p:spPr bwMode="auto">
          <a:xfrm>
            <a:off x="180975" y="3546475"/>
            <a:ext cx="7199313" cy="1800225"/>
          </a:xfrm>
          <a:prstGeom prst="roundRect">
            <a:avLst>
              <a:gd name="adj" fmla="val 4144"/>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6" name="AutoShape 114">
            <a:extLst>
              <a:ext uri="{FF2B5EF4-FFF2-40B4-BE49-F238E27FC236}">
                <a16:creationId xmlns:a16="http://schemas.microsoft.com/office/drawing/2014/main" id="{4F0A5AF4-CAA0-4215-9021-6285EED3853A}"/>
              </a:ext>
            </a:extLst>
          </p:cNvPr>
          <p:cNvSpPr>
            <a:spLocks noChangeArrowheads="1"/>
          </p:cNvSpPr>
          <p:nvPr/>
        </p:nvSpPr>
        <p:spPr bwMode="auto">
          <a:xfrm>
            <a:off x="180975" y="882650"/>
            <a:ext cx="7199313" cy="2447925"/>
          </a:xfrm>
          <a:prstGeom prst="roundRect">
            <a:avLst>
              <a:gd name="adj" fmla="val 3926"/>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5" name="Rectangle 3">
            <a:extLst>
              <a:ext uri="{FF2B5EF4-FFF2-40B4-BE49-F238E27FC236}">
                <a16:creationId xmlns:a16="http://schemas.microsoft.com/office/drawing/2014/main" id="{FE0575ED-EB7D-43EA-B3A7-4226557D3D8B}"/>
              </a:ext>
            </a:extLst>
          </p:cNvPr>
          <p:cNvSpPr>
            <a:spLocks noChangeArrowheads="1"/>
          </p:cNvSpPr>
          <p:nvPr/>
        </p:nvSpPr>
        <p:spPr bwMode="auto">
          <a:xfrm>
            <a:off x="180975" y="8586788"/>
            <a:ext cx="7199313" cy="1728787"/>
          </a:xfrm>
          <a:prstGeom prst="rect">
            <a:avLst/>
          </a:prstGeom>
          <a:solidFill>
            <a:srgbClr val="FFFFFF"/>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6" name="Text Box 4">
            <a:extLst>
              <a:ext uri="{FF2B5EF4-FFF2-40B4-BE49-F238E27FC236}">
                <a16:creationId xmlns:a16="http://schemas.microsoft.com/office/drawing/2014/main" id="{58264620-4805-49AA-BDBB-1F4A04A81613}"/>
              </a:ext>
            </a:extLst>
          </p:cNvPr>
          <p:cNvSpPr txBox="1">
            <a:spLocks noChangeArrowheads="1"/>
          </p:cNvSpPr>
          <p:nvPr/>
        </p:nvSpPr>
        <p:spPr bwMode="auto">
          <a:xfrm>
            <a:off x="107950" y="10387013"/>
            <a:ext cx="454183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600">
                <a:latin typeface="メイリオ" panose="020B0604030504040204" pitchFamily="50" charset="-128"/>
                <a:ea typeface="メイリオ" panose="020B0604030504040204" pitchFamily="50" charset="-128"/>
              </a:rPr>
              <a:t>●</a:t>
            </a:r>
            <a:r>
              <a:rPr lang="ja-JP" altLang="en-US" sz="600">
                <a:latin typeface="メイリオ" panose="020B0604030504040204" pitchFamily="50" charset="-128"/>
                <a:ea typeface="メイリオ" panose="020B0604030504040204" pitchFamily="50" charset="-128"/>
              </a:rPr>
              <a:t>カタログの内容は予告無く変更する場合がありますので、ご了承願います。　●このカタログの制作は平成</a:t>
            </a:r>
            <a:r>
              <a:rPr lang="en-US" altLang="ja-JP" sz="600">
                <a:latin typeface="メイリオ" panose="020B0604030504040204" pitchFamily="50" charset="-128"/>
                <a:ea typeface="メイリオ" panose="020B0604030504040204" pitchFamily="50" charset="-128"/>
              </a:rPr>
              <a:t>2x</a:t>
            </a:r>
            <a:r>
              <a:rPr lang="ja-JP" altLang="en-US" sz="600">
                <a:latin typeface="メイリオ" panose="020B0604030504040204" pitchFamily="50" charset="-128"/>
                <a:ea typeface="メイリオ" panose="020B0604030504040204" pitchFamily="50" charset="-128"/>
              </a:rPr>
              <a:t>年ｘｘ月です。</a:t>
            </a:r>
          </a:p>
        </p:txBody>
      </p:sp>
      <p:sp>
        <p:nvSpPr>
          <p:cNvPr id="3078" name="Line 6">
            <a:extLst>
              <a:ext uri="{FF2B5EF4-FFF2-40B4-BE49-F238E27FC236}">
                <a16:creationId xmlns:a16="http://schemas.microsoft.com/office/drawing/2014/main" id="{DC417654-9284-48A8-AD9D-59B486886132}"/>
              </a:ext>
            </a:extLst>
          </p:cNvPr>
          <p:cNvSpPr>
            <a:spLocks noChangeShapeType="1"/>
          </p:cNvSpPr>
          <p:nvPr/>
        </p:nvSpPr>
        <p:spPr bwMode="auto">
          <a:xfrm>
            <a:off x="3781425" y="8586788"/>
            <a:ext cx="0" cy="1728787"/>
          </a:xfrm>
          <a:prstGeom prst="line">
            <a:avLst/>
          </a:prstGeom>
          <a:noFill/>
          <a:ln w="19050">
            <a:solidFill>
              <a:srgbClr val="80808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9" name="Text Box 7">
            <a:extLst>
              <a:ext uri="{FF2B5EF4-FFF2-40B4-BE49-F238E27FC236}">
                <a16:creationId xmlns:a16="http://schemas.microsoft.com/office/drawing/2014/main" id="{30ABA7DD-9230-4900-8FC5-1FC82E8A07FE}"/>
              </a:ext>
            </a:extLst>
          </p:cNvPr>
          <p:cNvSpPr txBox="1">
            <a:spLocks noChangeArrowheads="1"/>
          </p:cNvSpPr>
          <p:nvPr/>
        </p:nvSpPr>
        <p:spPr bwMode="auto">
          <a:xfrm>
            <a:off x="180975" y="8586788"/>
            <a:ext cx="488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製造元</a:t>
            </a:r>
          </a:p>
        </p:txBody>
      </p:sp>
      <p:sp>
        <p:nvSpPr>
          <p:cNvPr id="3080" name="Text Box 8">
            <a:extLst>
              <a:ext uri="{FF2B5EF4-FFF2-40B4-BE49-F238E27FC236}">
                <a16:creationId xmlns:a16="http://schemas.microsoft.com/office/drawing/2014/main" id="{1815792C-D7CF-436C-A4A7-2B4F85575DEA}"/>
              </a:ext>
            </a:extLst>
          </p:cNvPr>
          <p:cNvSpPr txBox="1">
            <a:spLocks noChangeArrowheads="1"/>
          </p:cNvSpPr>
          <p:nvPr/>
        </p:nvSpPr>
        <p:spPr bwMode="auto">
          <a:xfrm>
            <a:off x="3781425" y="8586788"/>
            <a:ext cx="1301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お問い合わせ先はこちら</a:t>
            </a:r>
          </a:p>
        </p:txBody>
      </p:sp>
      <p:sp>
        <p:nvSpPr>
          <p:cNvPr id="3081" name="Text Box 9">
            <a:extLst>
              <a:ext uri="{FF2B5EF4-FFF2-40B4-BE49-F238E27FC236}">
                <a16:creationId xmlns:a16="http://schemas.microsoft.com/office/drawing/2014/main" id="{06879AF2-CF5A-4720-83CB-AC88D4F049D4}"/>
              </a:ext>
            </a:extLst>
          </p:cNvPr>
          <p:cNvSpPr txBox="1">
            <a:spLocks noChangeArrowheads="1"/>
          </p:cNvSpPr>
          <p:nvPr/>
        </p:nvSpPr>
        <p:spPr bwMode="auto">
          <a:xfrm>
            <a:off x="6300788" y="90488"/>
            <a:ext cx="1171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1000">
                <a:ea typeface="メイリオ" panose="020B0604030504040204" pitchFamily="50" charset="-128"/>
              </a:rPr>
              <a:t>商品名</a:t>
            </a:r>
          </a:p>
          <a:p>
            <a:pPr algn="dist"/>
            <a:r>
              <a:rPr lang="ja-JP" altLang="en-US" sz="1400">
                <a:ea typeface="メイリオ" panose="020B0604030504040204" pitchFamily="50" charset="-128"/>
              </a:rPr>
              <a:t>商品愛称</a:t>
            </a:r>
            <a:endParaRPr lang="ja-JP" altLang="en-US" sz="1000" b="1">
              <a:ea typeface="メイリオ" panose="020B0604030504040204" pitchFamily="50" charset="-128"/>
            </a:endParaRPr>
          </a:p>
        </p:txBody>
      </p:sp>
      <p:sp>
        <p:nvSpPr>
          <p:cNvPr id="3082" name="Rectangle 10">
            <a:extLst>
              <a:ext uri="{FF2B5EF4-FFF2-40B4-BE49-F238E27FC236}">
                <a16:creationId xmlns:a16="http://schemas.microsoft.com/office/drawing/2014/main" id="{20594544-549A-44D5-AC05-F2884A412BE5}"/>
              </a:ext>
            </a:extLst>
          </p:cNvPr>
          <p:cNvSpPr>
            <a:spLocks noChangeArrowheads="1"/>
          </p:cNvSpPr>
          <p:nvPr/>
        </p:nvSpPr>
        <p:spPr bwMode="auto">
          <a:xfrm>
            <a:off x="180975" y="8083550"/>
            <a:ext cx="7199313" cy="360363"/>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085" name="Picture 13">
            <a:extLst>
              <a:ext uri="{FF2B5EF4-FFF2-40B4-BE49-F238E27FC236}">
                <a16:creationId xmlns:a16="http://schemas.microsoft.com/office/drawing/2014/main" id="{071D457E-4E3A-4320-8DC0-0D35D8FCD8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3" y="8154988"/>
            <a:ext cx="215900" cy="1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86" name="AutoShape 14">
            <a:extLst>
              <a:ext uri="{FF2B5EF4-FFF2-40B4-BE49-F238E27FC236}">
                <a16:creationId xmlns:a16="http://schemas.microsoft.com/office/drawing/2014/main" id="{27692B3C-39F1-4B55-90F5-49C7728DAF60}"/>
              </a:ext>
            </a:extLst>
          </p:cNvPr>
          <p:cNvSpPr>
            <a:spLocks noChangeArrowheads="1"/>
          </p:cNvSpPr>
          <p:nvPr/>
        </p:nvSpPr>
        <p:spPr bwMode="auto">
          <a:xfrm>
            <a:off x="180975" y="5562600"/>
            <a:ext cx="7199313" cy="288925"/>
          </a:xfrm>
          <a:prstGeom prst="roundRect">
            <a:avLst>
              <a:gd name="adj" fmla="val 23625"/>
            </a:avLst>
          </a:prstGeom>
          <a:solidFill>
            <a:srgbClr val="FF99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7" name="Rectangle 15">
            <a:extLst>
              <a:ext uri="{FF2B5EF4-FFF2-40B4-BE49-F238E27FC236}">
                <a16:creationId xmlns:a16="http://schemas.microsoft.com/office/drawing/2014/main" id="{309DBF41-AE5F-4412-9608-317DEC082CA7}"/>
              </a:ext>
            </a:extLst>
          </p:cNvPr>
          <p:cNvSpPr>
            <a:spLocks noChangeArrowheads="1"/>
          </p:cNvSpPr>
          <p:nvPr/>
        </p:nvSpPr>
        <p:spPr bwMode="auto">
          <a:xfrm>
            <a:off x="180975" y="5707063"/>
            <a:ext cx="7199313" cy="144462"/>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3261" name="Group 189">
            <a:extLst>
              <a:ext uri="{FF2B5EF4-FFF2-40B4-BE49-F238E27FC236}">
                <a16:creationId xmlns:a16="http://schemas.microsoft.com/office/drawing/2014/main" id="{F4B9C28E-4915-4101-BE0D-6191B63E18EF}"/>
              </a:ext>
            </a:extLst>
          </p:cNvPr>
          <p:cNvGraphicFramePr>
            <a:graphicFrameLocks noGrp="1"/>
          </p:cNvGraphicFramePr>
          <p:nvPr/>
        </p:nvGraphicFramePr>
        <p:xfrm>
          <a:off x="323850" y="5994400"/>
          <a:ext cx="3384550" cy="1257300"/>
        </p:xfrm>
        <a:graphic>
          <a:graphicData uri="http://schemas.openxmlformats.org/drawingml/2006/table">
            <a:tbl>
              <a:tblPr/>
              <a:tblGrid>
                <a:gridCol w="774700">
                  <a:extLst>
                    <a:ext uri="{9D8B030D-6E8A-4147-A177-3AD203B41FA5}">
                      <a16:colId xmlns:a16="http://schemas.microsoft.com/office/drawing/2014/main" val="1211371267"/>
                    </a:ext>
                  </a:extLst>
                </a:gridCol>
                <a:gridCol w="2609850">
                  <a:extLst>
                    <a:ext uri="{9D8B030D-6E8A-4147-A177-3AD203B41FA5}">
                      <a16:colId xmlns:a16="http://schemas.microsoft.com/office/drawing/2014/main" val="829706974"/>
                    </a:ext>
                  </a:extLst>
                </a:gridCol>
              </a:tblGrid>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1" i="0" u="none" strike="noStrike" cap="none" normalizeH="0" baseline="0">
                          <a:ln>
                            <a:noFill/>
                          </a:ln>
                          <a:solidFill>
                            <a:schemeClr val="bg1"/>
                          </a:solidFill>
                          <a:effectLst/>
                          <a:latin typeface="Arial" panose="020B0604020202020204" pitchFamily="34" charset="0"/>
                          <a:ea typeface="メイリオ" panose="020B0604030504040204" pitchFamily="50" charset="-128"/>
                        </a:rPr>
                        <a:t>製品型名</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9900">
                            <a:gamma/>
                            <a:shade val="46275"/>
                            <a:invGamma/>
                          </a:srgbClr>
                        </a:gs>
                        <a:gs pos="50000">
                          <a:srgbClr val="FF9900"/>
                        </a:gs>
                        <a:gs pos="100000">
                          <a:srgbClr val="FF9900">
                            <a:gamma/>
                            <a:shade val="46275"/>
                            <a:invGamma/>
                          </a:srgbClr>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1" i="0" u="none" strike="noStrike" cap="none" normalizeH="0" baseline="0">
                          <a:ln>
                            <a:noFill/>
                          </a:ln>
                          <a:solidFill>
                            <a:schemeClr val="bg1"/>
                          </a:solidFill>
                          <a:effectLst/>
                          <a:latin typeface="Arial" panose="020B0604020202020204" pitchFamily="34" charset="0"/>
                          <a:ea typeface="メイリオ" panose="020B0604030504040204" pitchFamily="50" charset="-128"/>
                        </a:rPr>
                        <a:t>内容</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9900">
                            <a:gamma/>
                            <a:shade val="46275"/>
                            <a:invGamma/>
                          </a:srgbClr>
                        </a:gs>
                        <a:gs pos="50000">
                          <a:srgbClr val="FF9900"/>
                        </a:gs>
                        <a:gs pos="100000">
                          <a:srgbClr val="FF9900">
                            <a:gamma/>
                            <a:shade val="46275"/>
                            <a:invGamma/>
                          </a:srgbClr>
                        </a:gs>
                      </a:gsLst>
                      <a:lin ang="5400000" scaled="1"/>
                    </a:gradFill>
                  </a:tcPr>
                </a:tc>
                <a:extLst>
                  <a:ext uri="{0D108BD9-81ED-4DB2-BD59-A6C34878D82A}">
                    <a16:rowId xmlns:a16="http://schemas.microsoft.com/office/drawing/2014/main" val="2777466194"/>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外形サイズ</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CC66"/>
                        </a:gs>
                        <a:gs pos="50000">
                          <a:srgbClr val="FFCC66">
                            <a:gamma/>
                            <a:tint val="0"/>
                            <a:invGamma/>
                          </a:srgbClr>
                        </a:gs>
                        <a:gs pos="100000">
                          <a:srgbClr val="FFCC66"/>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75285257"/>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重量</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CC66"/>
                        </a:gs>
                        <a:gs pos="50000">
                          <a:srgbClr val="FFCC66">
                            <a:gamma/>
                            <a:tint val="0"/>
                            <a:invGamma/>
                          </a:srgbClr>
                        </a:gs>
                        <a:gs pos="100000">
                          <a:srgbClr val="FFCC66"/>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51016409"/>
                  </a:ext>
                </a:extLst>
              </a:tr>
              <a:tr h="1127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材質</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CC66"/>
                        </a:gs>
                        <a:gs pos="50000">
                          <a:srgbClr val="FFCC66">
                            <a:gamma/>
                            <a:tint val="0"/>
                            <a:invGamma/>
                          </a:srgbClr>
                        </a:gs>
                        <a:gs pos="100000">
                          <a:srgbClr val="FFCC66"/>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7924800"/>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消費電力</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CC66"/>
                        </a:gs>
                        <a:gs pos="50000">
                          <a:srgbClr val="FFCC66">
                            <a:gamma/>
                            <a:tint val="0"/>
                            <a:invGamma/>
                          </a:srgbClr>
                        </a:gs>
                        <a:gs pos="100000">
                          <a:srgbClr val="FFCC66"/>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70025438"/>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定格電圧</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CC66"/>
                        </a:gs>
                        <a:gs pos="50000">
                          <a:srgbClr val="FFCC66">
                            <a:gamma/>
                            <a:tint val="0"/>
                            <a:invGamma/>
                          </a:srgbClr>
                        </a:gs>
                        <a:gs pos="100000">
                          <a:srgbClr val="FFCC66"/>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00311335"/>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動作温度</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CC66"/>
                        </a:gs>
                        <a:gs pos="50000">
                          <a:srgbClr val="FFCC66">
                            <a:gamma/>
                            <a:tint val="0"/>
                            <a:invGamma/>
                          </a:srgbClr>
                        </a:gs>
                        <a:gs pos="100000">
                          <a:srgbClr val="FFCC66"/>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14132932"/>
                  </a:ext>
                </a:extLst>
              </a:tr>
              <a:tr h="1127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備考</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FFCC66"/>
                        </a:gs>
                        <a:gs pos="50000">
                          <a:srgbClr val="FFCC66">
                            <a:gamma/>
                            <a:tint val="0"/>
                            <a:invGamma/>
                          </a:srgbClr>
                        </a:gs>
                        <a:gs pos="100000">
                          <a:srgbClr val="FFCC66"/>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208278515"/>
                  </a:ext>
                </a:extLst>
              </a:tr>
            </a:tbl>
          </a:graphicData>
        </a:graphic>
      </p:graphicFrame>
      <p:sp>
        <p:nvSpPr>
          <p:cNvPr id="3181" name="Rectangle 109" descr="右上がり対角線">
            <a:extLst>
              <a:ext uri="{FF2B5EF4-FFF2-40B4-BE49-F238E27FC236}">
                <a16:creationId xmlns:a16="http://schemas.microsoft.com/office/drawing/2014/main" id="{4CA73538-E278-4C3F-A5F0-9CB0BF2BF386}"/>
              </a:ext>
            </a:extLst>
          </p:cNvPr>
          <p:cNvSpPr>
            <a:spLocks noChangeArrowheads="1"/>
          </p:cNvSpPr>
          <p:nvPr/>
        </p:nvSpPr>
        <p:spPr bwMode="auto">
          <a:xfrm>
            <a:off x="3997325" y="5994400"/>
            <a:ext cx="3240088" cy="1728788"/>
          </a:xfrm>
          <a:prstGeom prst="rect">
            <a:avLst/>
          </a:prstGeom>
          <a:pattFill prst="ltUpDiag">
            <a:fgClr>
              <a:srgbClr val="FF9900"/>
            </a:fgClr>
            <a:bgClr>
              <a:schemeClr val="bg1"/>
            </a:bgClr>
          </a:patt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3" name="AutoShape 111">
            <a:extLst>
              <a:ext uri="{FF2B5EF4-FFF2-40B4-BE49-F238E27FC236}">
                <a16:creationId xmlns:a16="http://schemas.microsoft.com/office/drawing/2014/main" id="{831123FC-DD99-47B5-972F-1540DD937999}"/>
              </a:ext>
            </a:extLst>
          </p:cNvPr>
          <p:cNvSpPr>
            <a:spLocks noChangeArrowheads="1"/>
          </p:cNvSpPr>
          <p:nvPr/>
        </p:nvSpPr>
        <p:spPr bwMode="auto">
          <a:xfrm>
            <a:off x="180975" y="882650"/>
            <a:ext cx="7199313" cy="288925"/>
          </a:xfrm>
          <a:prstGeom prst="roundRect">
            <a:avLst>
              <a:gd name="adj" fmla="val 23625"/>
            </a:avLst>
          </a:prstGeom>
          <a:solidFill>
            <a:srgbClr val="FF99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4" name="Rectangle 112">
            <a:extLst>
              <a:ext uri="{FF2B5EF4-FFF2-40B4-BE49-F238E27FC236}">
                <a16:creationId xmlns:a16="http://schemas.microsoft.com/office/drawing/2014/main" id="{CB95B4B5-6E45-48AE-AF3C-4DF285CEEF55}"/>
              </a:ext>
            </a:extLst>
          </p:cNvPr>
          <p:cNvSpPr>
            <a:spLocks noChangeArrowheads="1"/>
          </p:cNvSpPr>
          <p:nvPr/>
        </p:nvSpPr>
        <p:spPr bwMode="auto">
          <a:xfrm>
            <a:off x="180975" y="1027113"/>
            <a:ext cx="7199313" cy="144462"/>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8" name="Text Box 116">
            <a:extLst>
              <a:ext uri="{FF2B5EF4-FFF2-40B4-BE49-F238E27FC236}">
                <a16:creationId xmlns:a16="http://schemas.microsoft.com/office/drawing/2014/main" id="{5E53FCBD-B98F-4515-B9B5-7D32D9092D26}"/>
              </a:ext>
            </a:extLst>
          </p:cNvPr>
          <p:cNvSpPr txBox="1">
            <a:spLocks noChangeArrowheads="1"/>
          </p:cNvSpPr>
          <p:nvPr/>
        </p:nvSpPr>
        <p:spPr bwMode="auto">
          <a:xfrm>
            <a:off x="3997325" y="5994400"/>
            <a:ext cx="488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外観図</a:t>
            </a:r>
          </a:p>
        </p:txBody>
      </p:sp>
      <p:sp>
        <p:nvSpPr>
          <p:cNvPr id="3189" name="Rectangle 117">
            <a:extLst>
              <a:ext uri="{FF2B5EF4-FFF2-40B4-BE49-F238E27FC236}">
                <a16:creationId xmlns:a16="http://schemas.microsoft.com/office/drawing/2014/main" id="{D3F80E93-CC49-4840-80BF-F7B6EC4E31EC}"/>
              </a:ext>
            </a:extLst>
          </p:cNvPr>
          <p:cNvSpPr>
            <a:spLocks noChangeArrowheads="1"/>
          </p:cNvSpPr>
          <p:nvPr/>
        </p:nvSpPr>
        <p:spPr bwMode="auto">
          <a:xfrm>
            <a:off x="396875" y="1479550"/>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4" name="Rectangle 122">
            <a:extLst>
              <a:ext uri="{FF2B5EF4-FFF2-40B4-BE49-F238E27FC236}">
                <a16:creationId xmlns:a16="http://schemas.microsoft.com/office/drawing/2014/main" id="{7B728F14-3233-40E6-A4B8-AE7E019D7A1C}"/>
              </a:ext>
            </a:extLst>
          </p:cNvPr>
          <p:cNvSpPr>
            <a:spLocks noChangeArrowheads="1"/>
          </p:cNvSpPr>
          <p:nvPr/>
        </p:nvSpPr>
        <p:spPr bwMode="auto">
          <a:xfrm>
            <a:off x="2125663" y="1479550"/>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5" name="Rectangle 123">
            <a:extLst>
              <a:ext uri="{FF2B5EF4-FFF2-40B4-BE49-F238E27FC236}">
                <a16:creationId xmlns:a16="http://schemas.microsoft.com/office/drawing/2014/main" id="{230AF904-C2A5-4134-A8AC-26B790A4D8A6}"/>
              </a:ext>
            </a:extLst>
          </p:cNvPr>
          <p:cNvSpPr>
            <a:spLocks noChangeArrowheads="1"/>
          </p:cNvSpPr>
          <p:nvPr/>
        </p:nvSpPr>
        <p:spPr bwMode="auto">
          <a:xfrm>
            <a:off x="3852863" y="1479550"/>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6" name="Rectangle 124">
            <a:extLst>
              <a:ext uri="{FF2B5EF4-FFF2-40B4-BE49-F238E27FC236}">
                <a16:creationId xmlns:a16="http://schemas.microsoft.com/office/drawing/2014/main" id="{3FB2E3A2-FA74-450D-BBF3-B08778858FB2}"/>
              </a:ext>
            </a:extLst>
          </p:cNvPr>
          <p:cNvSpPr>
            <a:spLocks noChangeArrowheads="1"/>
          </p:cNvSpPr>
          <p:nvPr/>
        </p:nvSpPr>
        <p:spPr bwMode="auto">
          <a:xfrm>
            <a:off x="5580063" y="1479550"/>
            <a:ext cx="1584325" cy="16351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7" name="Text Box 125">
            <a:extLst>
              <a:ext uri="{FF2B5EF4-FFF2-40B4-BE49-F238E27FC236}">
                <a16:creationId xmlns:a16="http://schemas.microsoft.com/office/drawing/2014/main" id="{56621FC1-6E58-4B3E-BFB0-8DC33D9AB02B}"/>
              </a:ext>
            </a:extLst>
          </p:cNvPr>
          <p:cNvSpPr txBox="1">
            <a:spLocks noChangeArrowheads="1"/>
          </p:cNvSpPr>
          <p:nvPr/>
        </p:nvSpPr>
        <p:spPr bwMode="auto">
          <a:xfrm>
            <a:off x="323850" y="1243013"/>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198" name="Text Box 126">
            <a:extLst>
              <a:ext uri="{FF2B5EF4-FFF2-40B4-BE49-F238E27FC236}">
                <a16:creationId xmlns:a16="http://schemas.microsoft.com/office/drawing/2014/main" id="{85558E4A-3987-4E2C-B4BB-42C0FC14A6A7}"/>
              </a:ext>
            </a:extLst>
          </p:cNvPr>
          <p:cNvSpPr txBox="1">
            <a:spLocks noChangeArrowheads="1"/>
          </p:cNvSpPr>
          <p:nvPr/>
        </p:nvSpPr>
        <p:spPr bwMode="auto">
          <a:xfrm>
            <a:off x="2051050" y="126365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199" name="Text Box 127">
            <a:extLst>
              <a:ext uri="{FF2B5EF4-FFF2-40B4-BE49-F238E27FC236}">
                <a16:creationId xmlns:a16="http://schemas.microsoft.com/office/drawing/2014/main" id="{65360796-46BB-4357-9EB4-945B3496E9F1}"/>
              </a:ext>
            </a:extLst>
          </p:cNvPr>
          <p:cNvSpPr txBox="1">
            <a:spLocks noChangeArrowheads="1"/>
          </p:cNvSpPr>
          <p:nvPr/>
        </p:nvSpPr>
        <p:spPr bwMode="auto">
          <a:xfrm>
            <a:off x="3779838" y="126365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200" name="Text Box 128">
            <a:extLst>
              <a:ext uri="{FF2B5EF4-FFF2-40B4-BE49-F238E27FC236}">
                <a16:creationId xmlns:a16="http://schemas.microsoft.com/office/drawing/2014/main" id="{9CD24D10-A3FF-4D96-8558-49EC34C85B6A}"/>
              </a:ext>
            </a:extLst>
          </p:cNvPr>
          <p:cNvSpPr txBox="1">
            <a:spLocks noChangeArrowheads="1"/>
          </p:cNvSpPr>
          <p:nvPr/>
        </p:nvSpPr>
        <p:spPr bwMode="auto">
          <a:xfrm>
            <a:off x="5507038" y="126365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その他の登載機能</a:t>
            </a:r>
          </a:p>
        </p:txBody>
      </p:sp>
      <p:sp>
        <p:nvSpPr>
          <p:cNvPr id="3201" name="Text Box 129">
            <a:extLst>
              <a:ext uri="{FF2B5EF4-FFF2-40B4-BE49-F238E27FC236}">
                <a16:creationId xmlns:a16="http://schemas.microsoft.com/office/drawing/2014/main" id="{76750558-FC71-41C3-A3BF-5D9B8B25A0CB}"/>
              </a:ext>
            </a:extLst>
          </p:cNvPr>
          <p:cNvSpPr txBox="1">
            <a:spLocks noChangeArrowheads="1"/>
          </p:cNvSpPr>
          <p:nvPr/>
        </p:nvSpPr>
        <p:spPr bwMode="auto">
          <a:xfrm>
            <a:off x="468313" y="8186738"/>
            <a:ext cx="269875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本製品のご利用の際には、取扱説明書をよく読んだ上でご利用ください。</a:t>
            </a:r>
          </a:p>
        </p:txBody>
      </p:sp>
      <p:sp>
        <p:nvSpPr>
          <p:cNvPr id="3202" name="Text Box 130">
            <a:extLst>
              <a:ext uri="{FF2B5EF4-FFF2-40B4-BE49-F238E27FC236}">
                <a16:creationId xmlns:a16="http://schemas.microsoft.com/office/drawing/2014/main" id="{80A5647F-422F-4BE3-B20E-A966A67B9F92}"/>
              </a:ext>
            </a:extLst>
          </p:cNvPr>
          <p:cNvSpPr txBox="1">
            <a:spLocks noChangeArrowheads="1"/>
          </p:cNvSpPr>
          <p:nvPr/>
        </p:nvSpPr>
        <p:spPr bwMode="auto">
          <a:xfrm>
            <a:off x="252413" y="7362825"/>
            <a:ext cx="193675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600">
                <a:ea typeface="メイリオ" panose="020B0604030504040204" pitchFamily="50" charset="-128"/>
              </a:rPr>
              <a:t>『</a:t>
            </a:r>
            <a:r>
              <a:rPr lang="ja-JP" altLang="en-US" sz="600">
                <a:ea typeface="メイリオ" panose="020B0604030504040204" pitchFamily="50" charset="-128"/>
              </a:rPr>
              <a:t>商品愛称</a:t>
            </a:r>
            <a:r>
              <a:rPr lang="en-US" altLang="ja-JP" sz="600">
                <a:ea typeface="メイリオ" panose="020B0604030504040204" pitchFamily="50" charset="-128"/>
              </a:rPr>
              <a:t>』</a:t>
            </a:r>
            <a:r>
              <a:rPr lang="ja-JP" altLang="en-US" sz="600">
                <a:ea typeface="メイリオ" panose="020B0604030504040204" pitchFamily="50" charset="-128"/>
              </a:rPr>
              <a:t>は●●●の商標または登録商標です。</a:t>
            </a:r>
          </a:p>
        </p:txBody>
      </p:sp>
      <p:sp>
        <p:nvSpPr>
          <p:cNvPr id="3203" name="Text Box 131">
            <a:extLst>
              <a:ext uri="{FF2B5EF4-FFF2-40B4-BE49-F238E27FC236}">
                <a16:creationId xmlns:a16="http://schemas.microsoft.com/office/drawing/2014/main" id="{D2F8B311-209F-4CD1-AA68-2A0B4375BCB2}"/>
              </a:ext>
            </a:extLst>
          </p:cNvPr>
          <p:cNvSpPr txBox="1">
            <a:spLocks noChangeArrowheads="1"/>
          </p:cNvSpPr>
          <p:nvPr/>
        </p:nvSpPr>
        <p:spPr bwMode="auto">
          <a:xfrm>
            <a:off x="396875" y="2682875"/>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4" name="Text Box 132">
            <a:extLst>
              <a:ext uri="{FF2B5EF4-FFF2-40B4-BE49-F238E27FC236}">
                <a16:creationId xmlns:a16="http://schemas.microsoft.com/office/drawing/2014/main" id="{63EC4C88-CAD2-4882-87A7-BEB4ACF50578}"/>
              </a:ext>
            </a:extLst>
          </p:cNvPr>
          <p:cNvSpPr txBox="1">
            <a:spLocks noChangeArrowheads="1"/>
          </p:cNvSpPr>
          <p:nvPr/>
        </p:nvSpPr>
        <p:spPr bwMode="auto">
          <a:xfrm>
            <a:off x="2124075" y="2682875"/>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5" name="Text Box 133">
            <a:extLst>
              <a:ext uri="{FF2B5EF4-FFF2-40B4-BE49-F238E27FC236}">
                <a16:creationId xmlns:a16="http://schemas.microsoft.com/office/drawing/2014/main" id="{E0C9FC1F-5D3F-48BC-B8FD-6598F9B9AE93}"/>
              </a:ext>
            </a:extLst>
          </p:cNvPr>
          <p:cNvSpPr txBox="1">
            <a:spLocks noChangeArrowheads="1"/>
          </p:cNvSpPr>
          <p:nvPr/>
        </p:nvSpPr>
        <p:spPr bwMode="auto">
          <a:xfrm>
            <a:off x="3852863" y="2682875"/>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7" name="AutoShape 135">
            <a:extLst>
              <a:ext uri="{FF2B5EF4-FFF2-40B4-BE49-F238E27FC236}">
                <a16:creationId xmlns:a16="http://schemas.microsoft.com/office/drawing/2014/main" id="{89F81E41-F686-4755-A064-B9FBC1419D0C}"/>
              </a:ext>
            </a:extLst>
          </p:cNvPr>
          <p:cNvSpPr>
            <a:spLocks noChangeArrowheads="1"/>
          </p:cNvSpPr>
          <p:nvPr/>
        </p:nvSpPr>
        <p:spPr bwMode="auto">
          <a:xfrm>
            <a:off x="180975" y="3546475"/>
            <a:ext cx="7199313" cy="288925"/>
          </a:xfrm>
          <a:prstGeom prst="roundRect">
            <a:avLst>
              <a:gd name="adj" fmla="val 23625"/>
            </a:avLst>
          </a:prstGeom>
          <a:solidFill>
            <a:srgbClr val="FF99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08" name="Rectangle 136">
            <a:extLst>
              <a:ext uri="{FF2B5EF4-FFF2-40B4-BE49-F238E27FC236}">
                <a16:creationId xmlns:a16="http://schemas.microsoft.com/office/drawing/2014/main" id="{A7C3979F-D846-4D5E-A079-9C8B9B790424}"/>
              </a:ext>
            </a:extLst>
          </p:cNvPr>
          <p:cNvSpPr>
            <a:spLocks noChangeArrowheads="1"/>
          </p:cNvSpPr>
          <p:nvPr/>
        </p:nvSpPr>
        <p:spPr bwMode="auto">
          <a:xfrm>
            <a:off x="180975" y="3690938"/>
            <a:ext cx="7199313" cy="144462"/>
          </a:xfrm>
          <a:prstGeom prst="rect">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4" name="Rectangle 172">
            <a:extLst>
              <a:ext uri="{FF2B5EF4-FFF2-40B4-BE49-F238E27FC236}">
                <a16:creationId xmlns:a16="http://schemas.microsoft.com/office/drawing/2014/main" id="{3493DE94-CEBA-4A90-AC62-8BB4C7553290}"/>
              </a:ext>
            </a:extLst>
          </p:cNvPr>
          <p:cNvSpPr>
            <a:spLocks noChangeArrowheads="1"/>
          </p:cNvSpPr>
          <p:nvPr/>
        </p:nvSpPr>
        <p:spPr bwMode="auto">
          <a:xfrm>
            <a:off x="396875"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5" name="Rectangle 173">
            <a:extLst>
              <a:ext uri="{FF2B5EF4-FFF2-40B4-BE49-F238E27FC236}">
                <a16:creationId xmlns:a16="http://schemas.microsoft.com/office/drawing/2014/main" id="{4701091E-9A34-48F5-8CA4-956FFF6A310C}"/>
              </a:ext>
            </a:extLst>
          </p:cNvPr>
          <p:cNvSpPr>
            <a:spLocks noChangeArrowheads="1"/>
          </p:cNvSpPr>
          <p:nvPr/>
        </p:nvSpPr>
        <p:spPr bwMode="auto">
          <a:xfrm>
            <a:off x="21256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6" name="Rectangle 174">
            <a:extLst>
              <a:ext uri="{FF2B5EF4-FFF2-40B4-BE49-F238E27FC236}">
                <a16:creationId xmlns:a16="http://schemas.microsoft.com/office/drawing/2014/main" id="{919ADC30-2BC3-4D23-8E1B-38F76810A6D8}"/>
              </a:ext>
            </a:extLst>
          </p:cNvPr>
          <p:cNvSpPr>
            <a:spLocks noChangeArrowheads="1"/>
          </p:cNvSpPr>
          <p:nvPr/>
        </p:nvSpPr>
        <p:spPr bwMode="auto">
          <a:xfrm>
            <a:off x="38528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7" name="Rectangle 175">
            <a:extLst>
              <a:ext uri="{FF2B5EF4-FFF2-40B4-BE49-F238E27FC236}">
                <a16:creationId xmlns:a16="http://schemas.microsoft.com/office/drawing/2014/main" id="{BEC5985D-D715-497F-86E3-428C1F8E7C81}"/>
              </a:ext>
            </a:extLst>
          </p:cNvPr>
          <p:cNvSpPr>
            <a:spLocks noChangeArrowheads="1"/>
          </p:cNvSpPr>
          <p:nvPr/>
        </p:nvSpPr>
        <p:spPr bwMode="auto">
          <a:xfrm>
            <a:off x="55800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8" name="Text Box 176">
            <a:extLst>
              <a:ext uri="{FF2B5EF4-FFF2-40B4-BE49-F238E27FC236}">
                <a16:creationId xmlns:a16="http://schemas.microsoft.com/office/drawing/2014/main" id="{F5CC47D0-E384-4A5B-8B03-F5CD05F173A9}"/>
              </a:ext>
            </a:extLst>
          </p:cNvPr>
          <p:cNvSpPr txBox="1">
            <a:spLocks noChangeArrowheads="1"/>
          </p:cNvSpPr>
          <p:nvPr/>
        </p:nvSpPr>
        <p:spPr bwMode="auto">
          <a:xfrm>
            <a:off x="396875" y="388620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49" name="Text Box 177">
            <a:extLst>
              <a:ext uri="{FF2B5EF4-FFF2-40B4-BE49-F238E27FC236}">
                <a16:creationId xmlns:a16="http://schemas.microsoft.com/office/drawing/2014/main" id="{5AD6B578-B77E-461C-99F2-34D351591512}"/>
              </a:ext>
            </a:extLst>
          </p:cNvPr>
          <p:cNvSpPr txBox="1">
            <a:spLocks noChangeArrowheads="1"/>
          </p:cNvSpPr>
          <p:nvPr/>
        </p:nvSpPr>
        <p:spPr bwMode="auto">
          <a:xfrm>
            <a:off x="2124075"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0" name="Text Box 178">
            <a:extLst>
              <a:ext uri="{FF2B5EF4-FFF2-40B4-BE49-F238E27FC236}">
                <a16:creationId xmlns:a16="http://schemas.microsoft.com/office/drawing/2014/main" id="{8374C96B-DDE7-4542-B739-BF0DEE13F147}"/>
              </a:ext>
            </a:extLst>
          </p:cNvPr>
          <p:cNvSpPr txBox="1">
            <a:spLocks noChangeArrowheads="1"/>
          </p:cNvSpPr>
          <p:nvPr/>
        </p:nvSpPr>
        <p:spPr bwMode="auto">
          <a:xfrm>
            <a:off x="3852863"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1" name="Text Box 179">
            <a:extLst>
              <a:ext uri="{FF2B5EF4-FFF2-40B4-BE49-F238E27FC236}">
                <a16:creationId xmlns:a16="http://schemas.microsoft.com/office/drawing/2014/main" id="{6FAC9E20-EBF8-4689-8E1F-C36E79EFFD95}"/>
              </a:ext>
            </a:extLst>
          </p:cNvPr>
          <p:cNvSpPr txBox="1">
            <a:spLocks noChangeArrowheads="1"/>
          </p:cNvSpPr>
          <p:nvPr/>
        </p:nvSpPr>
        <p:spPr bwMode="auto">
          <a:xfrm>
            <a:off x="5580063"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2" name="Text Box 180">
            <a:extLst>
              <a:ext uri="{FF2B5EF4-FFF2-40B4-BE49-F238E27FC236}">
                <a16:creationId xmlns:a16="http://schemas.microsoft.com/office/drawing/2014/main" id="{D5FF4B53-8E40-4168-B922-F18E72691E8E}"/>
              </a:ext>
            </a:extLst>
          </p:cNvPr>
          <p:cNvSpPr txBox="1">
            <a:spLocks noChangeArrowheads="1"/>
          </p:cNvSpPr>
          <p:nvPr/>
        </p:nvSpPr>
        <p:spPr bwMode="auto">
          <a:xfrm>
            <a:off x="252413" y="8843963"/>
            <a:ext cx="168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ea typeface="メイリオ" panose="020B0604030504040204" pitchFamily="50" charset="-128"/>
              </a:rPr>
              <a:t>○○○</a:t>
            </a:r>
            <a:r>
              <a:rPr lang="ja-JP" altLang="en-US" sz="1600" b="1">
                <a:ea typeface="メイリオ" panose="020B0604030504040204" pitchFamily="50" charset="-128"/>
              </a:rPr>
              <a:t>株式会社</a:t>
            </a:r>
          </a:p>
        </p:txBody>
      </p:sp>
      <p:sp>
        <p:nvSpPr>
          <p:cNvPr id="3253" name="Text Box 181">
            <a:extLst>
              <a:ext uri="{FF2B5EF4-FFF2-40B4-BE49-F238E27FC236}">
                <a16:creationId xmlns:a16="http://schemas.microsoft.com/office/drawing/2014/main" id="{F3EFF50B-C97D-472E-9A92-6E83F4C60B4C}"/>
              </a:ext>
            </a:extLst>
          </p:cNvPr>
          <p:cNvSpPr txBox="1">
            <a:spLocks noChangeArrowheads="1"/>
          </p:cNvSpPr>
          <p:nvPr/>
        </p:nvSpPr>
        <p:spPr bwMode="auto">
          <a:xfrm>
            <a:off x="252413" y="9091613"/>
            <a:ext cx="22336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メイリオ" panose="020B0604030504040204" pitchFamily="50" charset="-128"/>
                <a:ea typeface="メイリオ" panose="020B0604030504040204" pitchFamily="50" charset="-128"/>
              </a:rPr>
              <a:t>〒100-0000</a:t>
            </a:r>
          </a:p>
          <a:p>
            <a:r>
              <a:rPr lang="ja-JP" altLang="en-US" sz="800">
                <a:latin typeface="メイリオ" panose="020B0604030504040204" pitchFamily="50" charset="-128"/>
                <a:ea typeface="メイリオ" panose="020B0604030504040204" pitchFamily="50" charset="-128"/>
              </a:rPr>
              <a:t>東京都東京区東京</a:t>
            </a:r>
            <a:r>
              <a:rPr lang="en-US" altLang="ja-JP" sz="800">
                <a:latin typeface="メイリオ" panose="020B0604030504040204" pitchFamily="50" charset="-128"/>
                <a:ea typeface="メイリオ" panose="020B0604030504040204" pitchFamily="50" charset="-128"/>
              </a:rPr>
              <a:t>00-00-00 ○○○○</a:t>
            </a:r>
            <a:r>
              <a:rPr lang="ja-JP" altLang="en-US" sz="800">
                <a:latin typeface="メイリオ" panose="020B0604030504040204" pitchFamily="50" charset="-128"/>
                <a:ea typeface="メイリオ" panose="020B0604030504040204" pitchFamily="50" charset="-128"/>
              </a:rPr>
              <a:t>ビル</a:t>
            </a:r>
            <a:r>
              <a:rPr lang="en-US" altLang="ja-JP" sz="800">
                <a:latin typeface="メイリオ" panose="020B0604030504040204" pitchFamily="50" charset="-128"/>
                <a:ea typeface="メイリオ" panose="020B0604030504040204" pitchFamily="50" charset="-128"/>
              </a:rPr>
              <a:t>2F</a:t>
            </a:r>
          </a:p>
          <a:p>
            <a:r>
              <a:rPr lang="en-US" altLang="ja-JP" sz="800">
                <a:latin typeface="メイリオ" panose="020B0604030504040204" pitchFamily="50" charset="-128"/>
                <a:ea typeface="メイリオ" panose="020B0604030504040204" pitchFamily="50" charset="-128"/>
              </a:rPr>
              <a:t>TEL 03-000-xxxx FAX 03-000-xxxx</a:t>
            </a:r>
          </a:p>
        </p:txBody>
      </p:sp>
      <p:sp>
        <p:nvSpPr>
          <p:cNvPr id="3254" name="Text Box 182">
            <a:extLst>
              <a:ext uri="{FF2B5EF4-FFF2-40B4-BE49-F238E27FC236}">
                <a16:creationId xmlns:a16="http://schemas.microsoft.com/office/drawing/2014/main" id="{9346AC0B-5A86-4738-89A2-16DA45DBF3B3}"/>
              </a:ext>
            </a:extLst>
          </p:cNvPr>
          <p:cNvSpPr txBox="1">
            <a:spLocks noChangeArrowheads="1"/>
          </p:cNvSpPr>
          <p:nvPr/>
        </p:nvSpPr>
        <p:spPr bwMode="auto">
          <a:xfrm>
            <a:off x="3922713" y="8802688"/>
            <a:ext cx="168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ea typeface="メイリオ" panose="020B0604030504040204" pitchFamily="50" charset="-128"/>
              </a:rPr>
              <a:t>○○○</a:t>
            </a:r>
            <a:r>
              <a:rPr lang="ja-JP" altLang="en-US" sz="1600" b="1">
                <a:ea typeface="メイリオ" panose="020B0604030504040204" pitchFamily="50" charset="-128"/>
              </a:rPr>
              <a:t>株式会社</a:t>
            </a:r>
          </a:p>
        </p:txBody>
      </p:sp>
      <p:sp>
        <p:nvSpPr>
          <p:cNvPr id="3255" name="Text Box 183">
            <a:extLst>
              <a:ext uri="{FF2B5EF4-FFF2-40B4-BE49-F238E27FC236}">
                <a16:creationId xmlns:a16="http://schemas.microsoft.com/office/drawing/2014/main" id="{7FD1522E-4A92-46EE-A1A3-E46C246F7B12}"/>
              </a:ext>
            </a:extLst>
          </p:cNvPr>
          <p:cNvSpPr txBox="1">
            <a:spLocks noChangeArrowheads="1"/>
          </p:cNvSpPr>
          <p:nvPr/>
        </p:nvSpPr>
        <p:spPr bwMode="auto">
          <a:xfrm>
            <a:off x="3922713" y="9050338"/>
            <a:ext cx="22336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メイリオ" panose="020B0604030504040204" pitchFamily="50" charset="-128"/>
                <a:ea typeface="メイリオ" panose="020B0604030504040204" pitchFamily="50" charset="-128"/>
              </a:rPr>
              <a:t>〒100-0000</a:t>
            </a:r>
          </a:p>
          <a:p>
            <a:r>
              <a:rPr lang="ja-JP" altLang="en-US" sz="800">
                <a:latin typeface="メイリオ" panose="020B0604030504040204" pitchFamily="50" charset="-128"/>
                <a:ea typeface="メイリオ" panose="020B0604030504040204" pitchFamily="50" charset="-128"/>
              </a:rPr>
              <a:t>東京都東京区東京</a:t>
            </a:r>
            <a:r>
              <a:rPr lang="en-US" altLang="ja-JP" sz="800">
                <a:latin typeface="メイリオ" panose="020B0604030504040204" pitchFamily="50" charset="-128"/>
                <a:ea typeface="メイリオ" panose="020B0604030504040204" pitchFamily="50" charset="-128"/>
              </a:rPr>
              <a:t>00-00-00 ○○○○</a:t>
            </a:r>
            <a:r>
              <a:rPr lang="ja-JP" altLang="en-US" sz="800">
                <a:latin typeface="メイリオ" panose="020B0604030504040204" pitchFamily="50" charset="-128"/>
                <a:ea typeface="メイリオ" panose="020B0604030504040204" pitchFamily="50" charset="-128"/>
              </a:rPr>
              <a:t>ビル</a:t>
            </a:r>
            <a:r>
              <a:rPr lang="en-US" altLang="ja-JP" sz="800">
                <a:latin typeface="メイリオ" panose="020B0604030504040204" pitchFamily="50" charset="-128"/>
                <a:ea typeface="メイリオ" panose="020B0604030504040204" pitchFamily="50" charset="-128"/>
              </a:rPr>
              <a:t>2F</a:t>
            </a:r>
          </a:p>
          <a:p>
            <a:r>
              <a:rPr lang="en-US" altLang="ja-JP" sz="800">
                <a:latin typeface="メイリオ" panose="020B0604030504040204" pitchFamily="50" charset="-128"/>
                <a:ea typeface="メイリオ" panose="020B0604030504040204" pitchFamily="50" charset="-128"/>
              </a:rPr>
              <a:t>TEL 03-000-xxxx FAX 03-000-xxxx</a:t>
            </a:r>
          </a:p>
        </p:txBody>
      </p:sp>
      <p:sp>
        <p:nvSpPr>
          <p:cNvPr id="3256" name="Text Box 184">
            <a:extLst>
              <a:ext uri="{FF2B5EF4-FFF2-40B4-BE49-F238E27FC236}">
                <a16:creationId xmlns:a16="http://schemas.microsoft.com/office/drawing/2014/main" id="{07BD8673-E739-4210-94A5-2859F06F8701}"/>
              </a:ext>
            </a:extLst>
          </p:cNvPr>
          <p:cNvSpPr txBox="1">
            <a:spLocks noChangeArrowheads="1"/>
          </p:cNvSpPr>
          <p:nvPr/>
        </p:nvSpPr>
        <p:spPr bwMode="auto">
          <a:xfrm>
            <a:off x="3924300" y="9594850"/>
            <a:ext cx="31972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solidFill>
                  <a:srgbClr val="FF9900"/>
                </a:solidFill>
                <a:latin typeface="メイリオ" panose="020B0604030504040204" pitchFamily="50" charset="-128"/>
                <a:ea typeface="メイリオ" panose="020B0604030504040204" pitchFamily="50" charset="-128"/>
              </a:rPr>
              <a:t>インターネットの情報もご覧ください</a:t>
            </a:r>
          </a:p>
          <a:p>
            <a:r>
              <a:rPr lang="en-US" altLang="ja-JP" b="1">
                <a:latin typeface="メイリオ" panose="020B0604030504040204" pitchFamily="50" charset="-128"/>
                <a:ea typeface="メイリオ" panose="020B0604030504040204" pitchFamily="50" charset="-128"/>
              </a:rPr>
              <a:t>http://www.digipot.net/</a:t>
            </a:r>
          </a:p>
        </p:txBody>
      </p:sp>
      <p:sp>
        <p:nvSpPr>
          <p:cNvPr id="3257" name="Text Box 185">
            <a:extLst>
              <a:ext uri="{FF2B5EF4-FFF2-40B4-BE49-F238E27FC236}">
                <a16:creationId xmlns:a16="http://schemas.microsoft.com/office/drawing/2014/main" id="{C81F0CB7-2A40-45FF-BAAD-081BFB3F28FE}"/>
              </a:ext>
            </a:extLst>
          </p:cNvPr>
          <p:cNvSpPr txBox="1">
            <a:spLocks noChangeArrowheads="1"/>
          </p:cNvSpPr>
          <p:nvPr/>
        </p:nvSpPr>
        <p:spPr bwMode="auto">
          <a:xfrm>
            <a:off x="180975" y="882650"/>
            <a:ext cx="7199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商品愛称</a:t>
            </a: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の機能</a:t>
            </a:r>
          </a:p>
        </p:txBody>
      </p:sp>
      <p:sp>
        <p:nvSpPr>
          <p:cNvPr id="3258" name="Text Box 186">
            <a:extLst>
              <a:ext uri="{FF2B5EF4-FFF2-40B4-BE49-F238E27FC236}">
                <a16:creationId xmlns:a16="http://schemas.microsoft.com/office/drawing/2014/main" id="{F15E4E0C-26F5-4959-B059-71AACE7ACECA}"/>
              </a:ext>
            </a:extLst>
          </p:cNvPr>
          <p:cNvSpPr txBox="1">
            <a:spLocks noChangeArrowheads="1"/>
          </p:cNvSpPr>
          <p:nvPr/>
        </p:nvSpPr>
        <p:spPr bwMode="auto">
          <a:xfrm>
            <a:off x="180975" y="5562600"/>
            <a:ext cx="7199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商品愛称</a:t>
            </a: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の主な仕様</a:t>
            </a:r>
          </a:p>
        </p:txBody>
      </p:sp>
      <p:sp>
        <p:nvSpPr>
          <p:cNvPr id="3259" name="Text Box 187">
            <a:extLst>
              <a:ext uri="{FF2B5EF4-FFF2-40B4-BE49-F238E27FC236}">
                <a16:creationId xmlns:a16="http://schemas.microsoft.com/office/drawing/2014/main" id="{21EC7CB8-0EC5-4C9C-8C3C-10A3D04BA7A6}"/>
              </a:ext>
            </a:extLst>
          </p:cNvPr>
          <p:cNvSpPr txBox="1">
            <a:spLocks noChangeArrowheads="1"/>
          </p:cNvSpPr>
          <p:nvPr/>
        </p:nvSpPr>
        <p:spPr bwMode="auto">
          <a:xfrm>
            <a:off x="180975" y="3546475"/>
            <a:ext cx="7199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商品愛称</a:t>
            </a: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の用途</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TotalTime>
  <Words>943</Words>
  <PresentationFormat>ユーザー設定</PresentationFormat>
  <Paragraphs>114</Paragraphs>
  <Slides>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Arial</vt:lpstr>
      <vt:lpstr>ＭＳ Ｐゴシック</vt:lpstr>
      <vt:lpstr>ＭＳ Ｐ明朝</vt:lpstr>
      <vt:lpstr>メイリオ</vt:lpstr>
      <vt:lpstr>Arial Black</vt:lpstr>
      <vt:lpstr>標準デザイン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pptx939_A4両面用のパンフ用テンプレート</dc:title>
  <dc:subject>pptx939_A4両面用のパンフ用テンプレート</dc:subject>
  <dc:creator>digipot.net</dc:creator>
  <cp:revision>1</cp:revision>
  <dcterms:created xsi:type="dcterms:W3CDTF">2010-10-25T03:57:49Z</dcterms:created>
  <dcterms:modified xsi:type="dcterms:W3CDTF">2019-01-05T23:03:24Z</dcterms:modified>
  <cp:version>1</cp:version>
</cp:coreProperties>
</file>